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9" r:id="rId8"/>
    <p:sldId id="258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tags" Target="tags/tag1.xml" /><Relationship Id="rId46" Type="http://schemas.openxmlformats.org/officeDocument/2006/relationships/presProps" Target="presProps.xml" /><Relationship Id="rId47" Type="http://schemas.openxmlformats.org/officeDocument/2006/relationships/viewProps" Target="viewProps.xml" /><Relationship Id="rId48" Type="http://schemas.openxmlformats.org/officeDocument/2006/relationships/theme" Target="theme/theme1.xml" /><Relationship Id="rId49" Type="http://schemas.openxmlformats.org/officeDocument/2006/relationships/tableStyles" Target="tableStyles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D306-0376-452E-B77C-DC7C2CCC9489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3427-C64A-442E-9CE8-D9AA761D8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0875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D306-0376-452E-B77C-DC7C2CCC9489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3427-C64A-442E-9CE8-D9AA761D8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3418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CD306-0376-452E-B77C-DC7C2CCC9489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63427-C64A-442E-9CE8-D9AA761D8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9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1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2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4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5.jpe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6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61639"/>
            <a:ext cx="9144000" cy="304832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400" b="1" smtClean="0"/>
              <a:t>Окружающий мир 3 класс</a:t>
            </a:r>
            <a:br>
              <a:rPr lang="ru-RU" sz="4400" b="1" smtClean="0"/>
            </a:br>
            <a:r>
              <a:rPr lang="ru-RU" sz="4400" b="1" smtClean="0"/>
              <a:t>«Золотое кольцо»</a:t>
            </a:r>
            <a:br>
              <a:rPr lang="ru-RU" sz="4400" b="1" smtClean="0"/>
            </a:br>
            <a:r>
              <a:rPr lang="ru-RU" sz="4400" i="1" smtClean="0"/>
              <a:t>Интересные и необыкновенные музеи «Золотого кольца»</a:t>
            </a:r>
            <a:endParaRPr lang="ru-RU" sz="4400" i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mtClean="0"/>
              <a:t>МОУ «Истринская СОШ №3»</a:t>
            </a:r>
          </a:p>
          <a:p>
            <a:r>
              <a:rPr lang="ru-RU" smtClean="0"/>
              <a:t>Учитель начальных классов</a:t>
            </a:r>
          </a:p>
          <a:p>
            <a:r>
              <a:rPr lang="ru-RU" smtClean="0"/>
              <a:t>Решетова Галина Анатольевна.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37910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976" y="0"/>
            <a:ext cx="10115105" cy="675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58978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89527"/>
            <a:ext cx="10515600" cy="56874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smtClean="0"/>
              <a:t>Ростов-на-Дону</a:t>
            </a:r>
            <a:endParaRPr lang="ru-RU" sz="6000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62" y="1766655"/>
            <a:ext cx="6753244" cy="44869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01631" y="1748899"/>
            <a:ext cx="4190260" cy="241472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Крупнейший город основан по указу императрицы Елизаветы Петровны в 1749г. Город воинской славы.  Ростов можно назвать одним из самых многоликих городов. Пёстрая смесь из национальностей, обычаев и традиций.</a:t>
            </a:r>
          </a:p>
          <a:p>
            <a:pPr algn="ctr"/>
            <a:r>
              <a:rPr lang="ru-RU" smtClean="0">
                <a:solidFill>
                  <a:schemeClr val="tx1"/>
                </a:solidFill>
              </a:rPr>
              <a:t>Ростов-на-Дону славится своей </a:t>
            </a:r>
            <a:r>
              <a:rPr lang="ru-RU" b="1" smtClean="0">
                <a:solidFill>
                  <a:schemeClr val="tx1"/>
                </a:solidFill>
              </a:rPr>
              <a:t>финифтью. </a:t>
            </a:r>
            <a:r>
              <a:rPr lang="ru-RU" smtClean="0">
                <a:solidFill>
                  <a:schemeClr val="tx1"/>
                </a:solidFill>
              </a:rPr>
              <a:t>Этот вид искусства известен на весь мир.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79255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330" y="0"/>
            <a:ext cx="9261024" cy="695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9885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238" y="0"/>
            <a:ext cx="10323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39559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109" y="0"/>
            <a:ext cx="10240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589091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172" y="400154"/>
            <a:ext cx="10821880" cy="608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1318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b="1" smtClean="0"/>
              <a:t>Углич</a:t>
            </a:r>
            <a:r>
              <a:rPr lang="ru-RU" smtClean="0"/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598" y="0"/>
            <a:ext cx="8431414" cy="6712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79185" y="4350058"/>
            <a:ext cx="4074850" cy="22638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mtClean="0">
                <a:solidFill>
                  <a:schemeClr val="tx1"/>
                </a:solidFill>
              </a:rPr>
              <a:t>Название город получил, по всей вероятности, от того, что Волга здесь делает угол до Ярославля. Город основан в 937 г.</a:t>
            </a:r>
            <a:endParaRPr lang="ru-RU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40022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Музей часов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314" y="0"/>
            <a:ext cx="10244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36651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892" y="0"/>
            <a:ext cx="10350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42212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783" y="-74196"/>
            <a:ext cx="10423742" cy="693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64985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5107"/>
            <a:ext cx="10515600" cy="5821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smtClean="0"/>
              <a:t>Сергиев Посад</a:t>
            </a:r>
            <a:endParaRPr lang="ru-RU" sz="60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973" y="1438830"/>
            <a:ext cx="762000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21694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345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856729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208"/>
            <a:ext cx="10515600" cy="59017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smtClean="0"/>
              <a:t>Ярославль </a:t>
            </a:r>
            <a:endParaRPr lang="ru-RU" sz="66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33" y="1171853"/>
            <a:ext cx="7706396" cy="51401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31945" y="1420428"/>
            <a:ext cx="3346882" cy="28408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Ярославль много раз видел каждый житель России. Это город с тысячерублевой купюры. Городу более 1000 лет.</a:t>
            </a:r>
          </a:p>
          <a:p>
            <a:pPr algn="ctr"/>
            <a:r>
              <a:rPr lang="ru-RU" smtClean="0">
                <a:solidFill>
                  <a:schemeClr val="tx1"/>
                </a:solidFill>
              </a:rPr>
              <a:t>Ярославль – город народных преданий и легенд, средоточие памятников российской культуры и зодчества.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73798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1310" t="1660" r="5680" b="5655"/>
          <a:stretch>
            <a:fillRect/>
          </a:stretch>
        </p:blipFill>
        <p:spPr>
          <a:xfrm>
            <a:off x="994299" y="168676"/>
            <a:ext cx="9979192" cy="626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615078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083" y="-1"/>
            <a:ext cx="1085837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14357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813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07341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8373"/>
            <a:ext cx="10515600" cy="57685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r="5176" b="53757"/>
          <a:stretch>
            <a:fillRect/>
          </a:stretch>
        </p:blipFill>
        <p:spPr>
          <a:xfrm>
            <a:off x="528222" y="408373"/>
            <a:ext cx="7376862" cy="5850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043169" y="1367161"/>
            <a:ext cx="3178206" cy="271656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mtClean="0">
                <a:solidFill>
                  <a:schemeClr val="tx1"/>
                </a:solidFill>
              </a:rPr>
              <a:t>Долгие столетия Кострома была богатым купеческим городом. Его называют ещё городом вкусного сыра и деревянного узорочья.</a:t>
            </a:r>
            <a:endParaRPr lang="ru-RU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666258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212" y="642555"/>
            <a:ext cx="7609016" cy="56028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16535" y="665825"/>
            <a:ext cx="3959441" cy="23348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1"/>
                </a:solidFill>
              </a:rPr>
              <a:t>Музей деревянного зодчества.</a:t>
            </a:r>
          </a:p>
          <a:p>
            <a:pPr algn="ctr"/>
            <a:r>
              <a:rPr lang="ru-RU" sz="2000" smtClean="0">
                <a:solidFill>
                  <a:schemeClr val="tx1"/>
                </a:solidFill>
              </a:rPr>
              <a:t>Один из старейших музеев под открытым небом России. Город сохранил старинные сёла – настоящие заповедники, деревянной архитектуры.</a:t>
            </a:r>
            <a:endParaRPr lang="ru-RU" smtClean="0">
              <a:solidFill>
                <a:schemeClr val="tx1"/>
              </a:solidFill>
            </a:endParaRPr>
          </a:p>
          <a:p>
            <a:pPr algn="ctr"/>
            <a:endParaRPr lang="ru-RU" b="1"/>
          </a:p>
        </p:txBody>
      </p:sp>
    </p:spTree>
    <p:extLst>
      <p:ext uri="{BB962C8B-B14F-4D97-AF65-F5344CB8AC3E}">
        <p14:creationId xmlns:p14="http://schemas.microsoft.com/office/powerpoint/2010/main" val="2443580714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368" y="0"/>
            <a:ext cx="103516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05081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813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616696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588" y="115410"/>
            <a:ext cx="10515600" cy="588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smtClean="0"/>
              <a:t>Иваново</a:t>
            </a:r>
            <a:endParaRPr lang="ru-RU" sz="6600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t="9262" r="-174"/>
          <a:stretch>
            <a:fillRect/>
          </a:stretch>
        </p:blipFill>
        <p:spPr>
          <a:xfrm>
            <a:off x="0" y="1207362"/>
            <a:ext cx="7687322" cy="51856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72651" y="1145220"/>
            <a:ext cx="4332303" cy="21217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solidFill>
                  <a:schemeClr val="tx1"/>
                </a:solidFill>
              </a:rPr>
              <a:t>У Иваново много названий: край невест, город-фабрика, ситцевый край.</a:t>
            </a:r>
            <a:endParaRPr lang="ru-RU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1416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Музей игрушки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771" y="1275208"/>
            <a:ext cx="10450705" cy="552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36368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50" y="932155"/>
            <a:ext cx="8103180" cy="53310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60420" y="941033"/>
            <a:ext cx="3630966" cy="52289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mtClean="0">
                <a:solidFill>
                  <a:schemeClr val="tx1"/>
                </a:solidFill>
              </a:rPr>
              <a:t>Текстильные фабрики были в Иваново с царских времён. По всей области построили прядильные и ткацкие предприятия. </a:t>
            </a:r>
          </a:p>
          <a:p>
            <a:pPr algn="ctr"/>
            <a:r>
              <a:rPr lang="ru-RU" sz="2000" smtClean="0">
                <a:solidFill>
                  <a:schemeClr val="tx1"/>
                </a:solidFill>
              </a:rPr>
              <a:t>На прядильной фабрике получали пряжу(нить), ткачи делали ткань, потом занимались отбеливанием, потом покраской и нанесением рисунка.</a:t>
            </a:r>
            <a:endParaRPr lang="ru-RU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2739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027" y="0"/>
            <a:ext cx="8691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46987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220" y="76724"/>
            <a:ext cx="10166830" cy="678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2728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655" y="67846"/>
            <a:ext cx="8775198" cy="67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88959"/>
      </p:ext>
    </p:extLst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t="-1698" r="17004"/>
          <a:stretch>
            <a:fillRect/>
          </a:stretch>
        </p:blipFill>
        <p:spPr>
          <a:xfrm>
            <a:off x="709360" y="-144912"/>
            <a:ext cx="6021359" cy="55336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l="19831" t="1591" r="18581"/>
          <a:stretch>
            <a:fillRect/>
          </a:stretch>
        </p:blipFill>
        <p:spPr>
          <a:xfrm>
            <a:off x="6001303" y="1961964"/>
            <a:ext cx="5069151" cy="449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55537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0517"/>
            <a:ext cx="10515600" cy="57064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smtClean="0"/>
              <a:t>Суздаль</a:t>
            </a:r>
            <a:endParaRPr lang="ru-RU" sz="60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t="17520" r="38343"/>
          <a:stretch>
            <a:fillRect/>
          </a:stretch>
        </p:blipFill>
        <p:spPr>
          <a:xfrm>
            <a:off x="591846" y="1261504"/>
            <a:ext cx="5578135" cy="55964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69474" y="1340526"/>
            <a:ext cx="4776187" cy="442995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>Суздаль, основанный в 1024 году, является поистине уникальным городом, ведь он имеет статус города-музея. В этот город едут за ради изучения истории родного края, за впечатлениями и душевным спокойствием. Старинные дома и живописная природа создают непередаваемую атмосферу</a:t>
            </a:r>
            <a:r>
              <a:rPr lang="ru-RU" smtClean="0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68690"/>
      </p:ext>
    </p:extLst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-3103" t="10923" r="8452" b="-6473"/>
          <a:stretch>
            <a:fillRect/>
          </a:stretch>
        </p:blipFill>
        <p:spPr>
          <a:xfrm>
            <a:off x="250770" y="-754603"/>
            <a:ext cx="9479156" cy="6552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l="23649" t="6" r="6637" b="13723"/>
          <a:stretch>
            <a:fillRect/>
          </a:stretch>
        </p:blipFill>
        <p:spPr>
          <a:xfrm>
            <a:off x="5379868" y="2786362"/>
            <a:ext cx="4749553" cy="392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7878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117" y="-71022"/>
            <a:ext cx="10231783" cy="702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8147"/>
      </p:ext>
    </p:extLst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699" y="152498"/>
            <a:ext cx="7271666" cy="62483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03471" y="639191"/>
            <a:ext cx="3799643" cy="363096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>Праздник Огурца – один из любимых суздальских праздников. Вна этом празднике запускают огуречных змеев, водят огуречные хороводы и «Малосольные танцы». Проводят конкурс на лучший огуречный костюм и многое другое.</a:t>
            </a:r>
            <a:endParaRPr lang="ru-RU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058114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558" y="0"/>
            <a:ext cx="102970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1339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920" y="0"/>
            <a:ext cx="4332627" cy="2888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540" y="62468"/>
            <a:ext cx="4580370" cy="30486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59" y="2765395"/>
            <a:ext cx="5884040" cy="3919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773" y="3142695"/>
            <a:ext cx="5277645" cy="351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61874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22" y="417250"/>
            <a:ext cx="7291774" cy="58903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98781" y="736845"/>
            <a:ext cx="3426780" cy="41547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mtClean="0">
                <a:solidFill>
                  <a:schemeClr val="tx1"/>
                </a:solidFill>
              </a:rPr>
              <a:t>Гордость города Владимира  - Патриарший сад. Поначалу здесь росли обыкновенные деревья. Сейчас в саду соседствуют между собой сорта яблонь, груш, вишни, облепихи и различные плодово-ягодные кустарники. Начиная с ранней весны и до поздней осени сад наполняется благоуханием, яркими красками. </a:t>
            </a:r>
            <a:endParaRPr lang="ru-RU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95966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012" y="0"/>
            <a:ext cx="99197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28186"/>
      </p:ext>
    </p:extLst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644" y="0"/>
            <a:ext cx="9154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061303"/>
      </p:ext>
    </p:extLst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690" y="-1"/>
            <a:ext cx="10107227" cy="673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387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93" y="0"/>
            <a:ext cx="103212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1660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0909"/>
            <a:ext cx="10515600" cy="59460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smtClean="0"/>
              <a:t>Переславль - </a:t>
            </a:r>
            <a:r>
              <a:rPr lang="ru-RU" sz="4800" b="1"/>
              <a:t>З</a:t>
            </a:r>
            <a:r>
              <a:rPr lang="ru-RU" sz="4800" b="1" smtClean="0"/>
              <a:t>алеский</a:t>
            </a:r>
            <a:endParaRPr lang="ru-RU" sz="48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88" y="1416527"/>
            <a:ext cx="7063597" cy="47090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53055" y="1491448"/>
            <a:ext cx="4119239" cy="27076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Князь Юрий Долгорукий заложил  в 1152г. на болотистый равнине огромный по тогдашним меркам город.</a:t>
            </a:r>
          </a:p>
          <a:p>
            <a:pPr algn="ctr"/>
            <a:r>
              <a:rPr lang="ru-RU" smtClean="0">
                <a:solidFill>
                  <a:schemeClr val="tx1"/>
                </a:solidFill>
              </a:rPr>
              <a:t>Город Переславль-Залеский одним своим названием приглашает в сказку. И правда, город возрастом 10 веков выглядит как из старинных сказок.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7905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/>
              <a:t>Музей утюга </a:t>
            </a:r>
            <a:r>
              <a:rPr lang="ru-RU" smtClean="0"/>
              <a:t>– </a:t>
            </a:r>
            <a:r>
              <a:rPr lang="ru-RU" sz="2800" smtClean="0"/>
              <a:t>частный музей, который посвящён истории бытовых утюгов и чайников.</a:t>
            </a:r>
            <a:endParaRPr lang="ru-RU" sz="28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9907" t="47406" r="43062" b="9341"/>
          <a:stretch>
            <a:fillRect/>
          </a:stretch>
        </p:blipFill>
        <p:spPr>
          <a:xfrm>
            <a:off x="2219419" y="1570615"/>
            <a:ext cx="7004480" cy="461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2556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948" y="0"/>
            <a:ext cx="10501736" cy="6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4255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644" y="0"/>
            <a:ext cx="10116704" cy="678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9510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Широкоэкранный</PresentationFormat>
  <Paragraphs>30</Paragraphs>
  <Slides>43</Slides>
  <Notes>0</Notes>
  <TotalTime>163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baseType="lpstr" size="47">
      <vt:lpstr>Arial</vt:lpstr>
      <vt:lpstr>Calibri Light</vt:lpstr>
      <vt:lpstr>Calibri</vt:lpstr>
      <vt:lpstr>Тема Office</vt:lpstr>
      <vt:lpstr>Окружающий мир 3 класс«Золотое кольцо»Интересные и необыкновенные музеи «Золотого кольца»</vt:lpstr>
      <vt:lpstr>PowerPoint Presentation</vt:lpstr>
      <vt:lpstr>Музей игрушки</vt:lpstr>
      <vt:lpstr>PowerPoint Presentation</vt:lpstr>
      <vt:lpstr>PowerPoint Presentation</vt:lpstr>
      <vt:lpstr>PowerPoint Presentation</vt:lpstr>
      <vt:lpstr>Музей утюга – частный музей, который посвящён истории бытовых утюгов и чайников.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Музей часов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Музеи «Золотого кольца»</dc:title>
  <dc:creator>D!akov RePack</dc:creator>
  <cp:lastModifiedBy>D!akov RePack</cp:lastModifiedBy>
  <cp:revision>19</cp:revision>
  <dcterms:created xsi:type="dcterms:W3CDTF">2023-05-04T17:10:24Z</dcterms:created>
  <dcterms:modified xsi:type="dcterms:W3CDTF">2023-07-07T17:20:41Z</dcterms:modified>
</cp:coreProperties>
</file>