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4" r:id="rId10"/>
    <p:sldId id="275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00F7A-8F09-4C89-A931-C636E5E4BEC8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0F67FC-2E6D-4133-BE63-539FA92D678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4800" b="1" dirty="0" smtClean="0"/>
              <a:t>Практические аспекты формирования креативного мышления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/>
              <a:t>в рамках развития функциональной грамотности у обучающихся с ОВЗ.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344058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Серпантин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читаю книгу.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читаю интересную книгу.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читаю интересную книгу о животных.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читаю интересную книгу о животных по вечерам.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читаю интересную книгу о животных по вечерам каждый день.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читаю интересную книгу о животных по вечерам каждый день, потому что это моё любимое занятие.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Стихотворение написанное по следующим правилам: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строка – одно существительное, выражающее главную тему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cинквейна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строка – два прилагательных, выражающих главную мысль.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строка – три глагола, описывающие действия в рамках темы.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строка – фраза, несущая определенный смысл.</a:t>
            </a:r>
          </a:p>
          <a:p>
            <a:pPr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Задания: Изобразительные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Используя </a:t>
            </a:r>
            <a:r>
              <a:rPr lang="ru-RU" dirty="0" smtClean="0"/>
              <a:t>геометрические фигуры: круг, квадрат, овал, прямоугольник треугольник, создайте рисунок с помощью геометрических фигур: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 Дом дерево, человек. </a:t>
            </a:r>
          </a:p>
          <a:p>
            <a:pPr>
              <a:buNone/>
            </a:pPr>
            <a:r>
              <a:rPr lang="ru-RU" b="1" dirty="0" smtClean="0"/>
              <a:t>2.Рисунок на тему: </a:t>
            </a:r>
          </a:p>
          <a:p>
            <a:pPr>
              <a:buNone/>
            </a:pPr>
            <a:r>
              <a:rPr lang="ru-RU" dirty="0" smtClean="0"/>
              <a:t>Оценка: рисунка </a:t>
            </a:r>
          </a:p>
          <a:p>
            <a:pPr>
              <a:buNone/>
            </a:pPr>
            <a:r>
              <a:rPr lang="ru-RU" dirty="0" smtClean="0"/>
              <a:t>• имеет интересный сюжет, </a:t>
            </a:r>
          </a:p>
          <a:p>
            <a:pPr>
              <a:buNone/>
            </a:pPr>
            <a:r>
              <a:rPr lang="ru-RU" dirty="0" smtClean="0"/>
              <a:t>• привлекает внимание, </a:t>
            </a:r>
          </a:p>
          <a:p>
            <a:pPr>
              <a:buNone/>
            </a:pPr>
            <a:r>
              <a:rPr lang="ru-RU" dirty="0" smtClean="0"/>
              <a:t>• тщательно выполнен и </a:t>
            </a:r>
          </a:p>
          <a:p>
            <a:pPr>
              <a:buNone/>
            </a:pPr>
            <a:r>
              <a:rPr lang="ru-RU" dirty="0" smtClean="0"/>
              <a:t>• оригинально оформлен.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Можете дать название своей работе или описать ее. </a:t>
            </a:r>
          </a:p>
          <a:p>
            <a:pPr>
              <a:buNone/>
            </a:pPr>
            <a:r>
              <a:rPr lang="ru-RU" dirty="0" smtClean="0"/>
              <a:t>У вас есть 5 минут</a:t>
            </a:r>
            <a:r>
              <a:rPr lang="ru-RU" b="1" dirty="0" smtClean="0"/>
              <a:t>. 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Друдлы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2\image_5cb9567d2a3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41682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Задания: Социальные и научные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/>
          </a:bodyPr>
          <a:lstStyle/>
          <a:p>
            <a:pPr algn="ctr">
              <a:spcBef>
                <a:spcPts val="0"/>
              </a:spcBef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ХОЧУ ПОМОЧЬ! </a:t>
            </a:r>
          </a:p>
          <a:p>
            <a:pPr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Подумайте, в чём могут нуждаться семьи, лишившиеся дома и имущества из-за пожара или наводнения. </a:t>
            </a:r>
          </a:p>
          <a:p>
            <a:pPr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Запишите ваши ответы. </a:t>
            </a:r>
          </a:p>
          <a:p>
            <a:pPr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Укажите не менее 4-х разных потребностей.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Предложите и запишите не менее трёх разных идей о том, как и чем вы с друзьями можете помочь семьям, лишившимся дома и имущества из-за пожара или наводнения. </a:t>
            </a: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Постарайтесь предложить действенные и полезные приёмы, такие, которые не каждый придумает.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Оцените идеи, представленные ниже. Выберите ОДНУ самую удачную идею вашей помощи людям, терпящим бедствие.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Эта идея должна быть эффективной, не очень сложной в исполнении и желательно – нестандартной.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Отметьте номер выбранного вами варианта ответа.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(1) Вызвать пожарных, если горит дом.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(2) Обратиться на ток-шоу и попросить помощи.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(3) Устроить благотворительную акцию по сбору вещей для пострадавших.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(4) Всем вместе построить дом.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Обнимашки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чупа-чупс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утешить.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(6) Обнулить кредиты.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(7) Открыть в школе комнату, куда все будут приносить книги, игрушки или одежду, и чтобы она всегда работала.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(8) Помочь оформить заявление об утере документов.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(9) Принять закон о том, чтобы дома строили не далее чем 100 метров от водоёмов.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выполнения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Характеристики задания: </a:t>
            </a:r>
          </a:p>
          <a:p>
            <a:pPr>
              <a:spcBef>
                <a:spcPts val="0"/>
              </a:spcBef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Содержательная область оценки: Решение социальных проблем 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Компетентностная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область оценки: Выдвижение разнообразных идей 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Уровень сложности: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Формат ответа: Развёрнутый ответ 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Объект оценки: Погружение в проблему: указаны разные потребности пострадавших.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2 балла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	Ответ принимается полностью.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Записано четыре различных идеи, отвечающие требованию задания.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1 балл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	Ответ принимается частично.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Записано не менее трёх различных идей, отвечающих требованию задания.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	0,5 баллов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В ответе указаны только две разные потребности или записанные идеи НЕ отвечают требованиям задания, ИЛИ они описывают одни и те же потребности.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0 баллов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Ответ отсутствует.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Креативное мышление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91182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/>
                <a:ea typeface="Times New Roman"/>
              </a:rPr>
              <a:t>  	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это способность продуктивно участвовать в процессе выработки, оценки и совершенствовании идей,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latin typeface="Times New Roman"/>
                <a:ea typeface="Times New Roman"/>
              </a:rPr>
              <a:t>	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направленных на получение инновационных (новых, новаторских, оригинальных, нестандартных, непривычных и т.п.) и эффективных (действенных, результативных, экономичных, оптимальных и т.п.) решений,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latin typeface="Times New Roman"/>
                <a:ea typeface="Times New Roman"/>
              </a:rPr>
              <a:t>	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и/или нового знания, и/или эффектного (впечатляющего, вдохновляющего, необыкновенного, удивительного и т.п.) выражения воображения.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21477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363272" cy="5631904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	Креативное 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мышление предполагает 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хорошо развитое восприятие, воображение и память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3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Эти 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психические познавательные процессы 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обуславливают 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способность мыслить творчески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ru-RU" sz="3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Креативное или творческое мышление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это вид мышления, характеризующийся возникновением совершенно новых, уникальных и оригинальных идей.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016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 заданий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ClrTx/>
            </a:pPr>
            <a:r>
              <a:rPr lang="ru-RU" sz="44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Область </a:t>
            </a: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вербального </a:t>
            </a:r>
            <a:r>
              <a:rPr lang="ru-RU" sz="4400" dirty="0" smtClean="0">
                <a:latin typeface="Times New Roman" pitchFamily="18" charset="0"/>
                <a:ea typeface="Calibri"/>
                <a:cs typeface="Times New Roman" pitchFamily="18" charset="0"/>
              </a:rPr>
              <a:t>выражения</a:t>
            </a:r>
          </a:p>
          <a:p>
            <a:pPr>
              <a:spcBef>
                <a:spcPts val="0"/>
              </a:spcBef>
              <a:buClrTx/>
              <a:buNone/>
            </a:pPr>
            <a:endParaRPr lang="ru-RU" sz="4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buClrTx/>
            </a:pPr>
            <a:r>
              <a:rPr lang="ru-RU" sz="4400" dirty="0" smtClean="0">
                <a:latin typeface="Times New Roman" pitchFamily="18" charset="0"/>
                <a:ea typeface="Calibri"/>
                <a:cs typeface="Times New Roman" pitchFamily="18" charset="0"/>
              </a:rPr>
              <a:t> Область </a:t>
            </a: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художественного выражения </a:t>
            </a:r>
            <a:endParaRPr lang="ru-RU" sz="4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buClrTx/>
              <a:buNone/>
            </a:pPr>
            <a:endParaRPr lang="ru-RU" sz="4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buClrTx/>
            </a:pPr>
            <a:r>
              <a:rPr lang="ru-RU" sz="4400" dirty="0" smtClean="0">
                <a:latin typeface="Times New Roman" pitchFamily="18" charset="0"/>
                <a:ea typeface="Calibri"/>
                <a:cs typeface="Times New Roman" pitchFamily="18" charset="0"/>
              </a:rPr>
              <a:t> Область </a:t>
            </a: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разрешения проблем — социальных, естественнонаучных, математических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5858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Состав 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заданий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9118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Tx/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Calibri"/>
              </a:rPr>
              <a:t>Х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удожественные средства </a:t>
            </a:r>
            <a:endParaRPr lang="ru-RU" sz="3600" b="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>
              <a:spcBef>
                <a:spcPts val="0"/>
              </a:spcBef>
              <a:buClrTx/>
              <a:buNone/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словесные и изобразительные </a:t>
            </a:r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(«задания на вербальное самовыражение» и «задания на визуальное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самовыражение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»), </a:t>
            </a:r>
          </a:p>
          <a:p>
            <a:pPr marL="0" indent="0">
              <a:spcBef>
                <a:spcPts val="0"/>
              </a:spcBef>
              <a:buClrTx/>
              <a:buNone/>
            </a:pPr>
            <a:endParaRPr lang="ru-RU" sz="3600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lvl="0">
              <a:spcBef>
                <a:spcPts val="0"/>
              </a:spcBef>
              <a:buClrTx/>
              <a:buFont typeface="Arial"/>
              <a:buChar char="•"/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задания на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Calibri"/>
              </a:rPr>
              <a:t>Р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азрешение проблем —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социальные и научные.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41363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Оценка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Отбор наиболее креативных идей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ea typeface="Calibri"/>
              <a:cs typeface="Times New Roman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Tx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 заданиях на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письменное самовыражение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обучающимся предлагается отделить оригинальные идеи, имеющие креативную ценность, от тривиальных и неинтересных.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Tx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 заданиях на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визуальное самовыражение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обучающиеся должны оценить такие свойства дизайна, как чёткость и понятность, композиция, производимое впечатление и оригинальность.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Tx/>
              <a:buFont typeface="Wingdings 2" pitchFamily="18" charset="2"/>
              <a:buChar char="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 заданиях на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решение проблем,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как научных, так и социальных, обучающиеся должны уметь заметить и выделить решения, которые действительно эффективны, экономичны 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инновационны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555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Задания: Вербальные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Берёте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любое слово и подбираете к нему 5-10 ассоциаций.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Например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ассоциации к слову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арбуз.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Чем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больше ассоциаций вы придумаете, тем лучше.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2083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Задания: Вербальные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	Арбуз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— зелёный, спелый, сочный, красный, косточки, семечки, вкусный,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сладкий, полосатый, корки.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Серпантин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Предлагается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простая фразу.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Задача каждого обучающегося – продолжить её в пределах одного предложения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читаю книгу.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241</Words>
  <Application>Microsoft Office PowerPoint</Application>
  <PresentationFormat>Экран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Креативное мышление </vt:lpstr>
      <vt:lpstr>Слайд 3</vt:lpstr>
      <vt:lpstr>Области заданий</vt:lpstr>
      <vt:lpstr>Состав  заданий</vt:lpstr>
      <vt:lpstr>Оценка</vt:lpstr>
      <vt:lpstr>Задания: Вербальные</vt:lpstr>
      <vt:lpstr>Задания: Вербальные</vt:lpstr>
      <vt:lpstr>Слайд 9</vt:lpstr>
      <vt:lpstr>Слайд 10</vt:lpstr>
      <vt:lpstr>Синквейн</vt:lpstr>
      <vt:lpstr>Задания: Изобразительные</vt:lpstr>
      <vt:lpstr>Друдлы </vt:lpstr>
      <vt:lpstr>   Задания: Социальные и научные</vt:lpstr>
      <vt:lpstr>Слайд 15</vt:lpstr>
      <vt:lpstr>Слайд 16</vt:lpstr>
      <vt:lpstr>Оценка выполнения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111</cp:lastModifiedBy>
  <cp:revision>16</cp:revision>
  <dcterms:created xsi:type="dcterms:W3CDTF">2020-02-07T09:06:13Z</dcterms:created>
  <dcterms:modified xsi:type="dcterms:W3CDTF">2020-03-02T15:55:32Z</dcterms:modified>
</cp:coreProperties>
</file>