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66" r:id="rId5"/>
    <p:sldId id="271" r:id="rId6"/>
    <p:sldId id="276" r:id="rId7"/>
    <p:sldId id="277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12776"/>
            <a:ext cx="6172200" cy="24482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 детей раннего возраста посредством дидактических игр.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589240"/>
            <a:ext cx="6172200" cy="7856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Воспитатель: Малышева Е.П.,МАДОУ «Ромашка», Урень </a:t>
            </a:r>
            <a:r>
              <a:rPr lang="ru-RU" dirty="0" smtClean="0">
                <a:solidFill>
                  <a:srgbClr val="002060"/>
                </a:solidFill>
              </a:rPr>
              <a:t>2023г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583264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 </a:t>
            </a:r>
            <a:r>
              <a:rPr lang="ru-RU" sz="1900" i="1" dirty="0" smtClean="0">
                <a:solidFill>
                  <a:srgbClr val="002060"/>
                </a:solidFill>
              </a:rPr>
              <a:t>Игра - это огромное светлое окно, через которое в духовный мир ребёнка вливается живительный поток представлений, понятий об окружающем мире. Игра - это искра, зажигающая огонёк пытливости и любознательности. (Сухомлинский Василий Алекс.)</a:t>
            </a:r>
            <a:endParaRPr lang="ru-RU" sz="1900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В раннем детстве ребёнок овладевает величайшим достоянием человечества - речью. На втором году он понимает обращённую к нему речь, сам начинает говорить и к трём годам довольно свободно объясняется с Дидактическая игра пополняет и активизирует словарь, формирует правильное звукопроизношение, развивает связную речь, память, внимание, логическое мышление окружающими.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7848872" cy="6048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Дидактическая игра является и игровым методом обучения детей, и формой общения, и самостоятельной игровой деятельностью.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Сущность дидактической игры заключается в том, что дети решают умственные задачи, предложенные им в занимательно – игровой форме, сами находят решение,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преодолевая при этом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определенные трудности.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Играя в дидактические игры 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дети развивают речь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в занимательной форме,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которая достигается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определенными игровыми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действиями. </a:t>
            </a:r>
          </a:p>
          <a:p>
            <a:endParaRPr lang="ru-RU" dirty="0"/>
          </a:p>
        </p:txBody>
      </p:sp>
      <p:pic>
        <p:nvPicPr>
          <p:cNvPr id="4" name="Picture 4" descr="E:\фотки для уголка\фото папа\Новая папка (2)\фот\CAM00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780928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2592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В своей работе использую дидактические игры на речевое развитие: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игры с предметами;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настольно-печатные игры;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словесные игры;</a:t>
            </a:r>
          </a:p>
          <a:p>
            <a:endParaRPr lang="ru-RU" dirty="0" smtClean="0"/>
          </a:p>
        </p:txBody>
      </p:sp>
      <p:pic>
        <p:nvPicPr>
          <p:cNvPr id="8" name="Picture 3" descr="C:\Users\User\Desktop\фото к през\CAM00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852936"/>
            <a:ext cx="5184576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4186808" cy="30963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dirty="0" smtClean="0"/>
              <a:t>   </a:t>
            </a:r>
            <a:r>
              <a:rPr lang="ru-RU" sz="2600" dirty="0" smtClean="0">
                <a:solidFill>
                  <a:srgbClr val="002060"/>
                </a:solidFill>
              </a:rPr>
              <a:t>В играх с предметами используются игрушки и реальные предметы. С их помощью дети знакомятся со свойствами предметов и их признаками.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 descr="C:\Users\User\Desktop\фото к през\CAM00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284984"/>
            <a:ext cx="3657600" cy="27432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84984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32656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4186808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   Настольно-печатные игры разнообразны по видам: предметные картинки, парные картинки, лото, домино, мозаика, шнуровки. В ходе таких игр развивается память, активизируется словарь, развивается воображение, творчество.</a:t>
            </a:r>
            <a:endParaRPr lang="ru-RU" sz="2200" dirty="0"/>
          </a:p>
        </p:txBody>
      </p:sp>
      <p:pic>
        <p:nvPicPr>
          <p:cNvPr id="4" name="Picture 2" descr="C:\Users\User\Desktop\фото к през\CAM00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657600" cy="2743200"/>
          </a:xfrm>
          <a:prstGeom prst="rect">
            <a:avLst/>
          </a:prstGeom>
          <a:noFill/>
        </p:spPr>
      </p:pic>
      <p:pic>
        <p:nvPicPr>
          <p:cNvPr id="5" name="Picture 2" descr="C:\Users\User\Desktop\фото к през\CAM000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48680"/>
            <a:ext cx="3657600" cy="27432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4114800" cy="28083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Словесные игры построены на словах и действиях играющих. К ним можно отнести: пальчиковые игры, игры с персонажами сказок, речевые игры по сказкам, чтение, рассматривание сюжетных картин.</a:t>
            </a:r>
          </a:p>
          <a:p>
            <a:endParaRPr lang="ru-RU" dirty="0"/>
          </a:p>
        </p:txBody>
      </p:sp>
      <p:pic>
        <p:nvPicPr>
          <p:cNvPr id="4" name="Picture 2" descr="C:\Users\User\Desktop\фото к през\CAM005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212976"/>
            <a:ext cx="3657600" cy="2743200"/>
          </a:xfrm>
          <a:prstGeom prst="rect">
            <a:avLst/>
          </a:prstGeom>
          <a:noFill/>
        </p:spPr>
      </p:pic>
      <p:pic>
        <p:nvPicPr>
          <p:cNvPr id="5" name="Picture 3" descr="E:\фотки для уголка\фото папа\Новая папка (2)\фот\CAM00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657600" cy="27432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212976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Таким образом, важнейшей предпосылкой совершенствования речевого развития детей раннего возраста является  использование различных дидактических игр, создание эмоционально благоприятной ситуации, которая способствует возникновению желания активно участвовать в речевом общении. 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68960"/>
            <a:ext cx="47525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2448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409</TotalTime>
  <Words>256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Речевое развитие детей раннего возраста посредством дидактических игр.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2022-04-01T05:53:36Z</dcterms:created>
  <dcterms:modified xsi:type="dcterms:W3CDTF">2023-07-07T10:04:35Z</dcterms:modified>
</cp:coreProperties>
</file>