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2" r:id="rId6"/>
    <p:sldId id="258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6C84"/>
    <a:srgbClr val="6C5B7B"/>
    <a:srgbClr val="355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FA8BD-8714-4C1A-B0C0-2BCC775B7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C513A6-126F-4BA9-8ABB-C505951233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25EE0A-AF28-4B33-9E05-82D77ABC6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F11311-3152-4A80-9F55-C048B217D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2689EB-4A6D-43CD-AF15-A5158A502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2974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83211-0562-40DA-B740-510268BE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CC47DA-84A0-4C14-B954-68FAA1C61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F29E85-CFB9-4D46-9721-907F5826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4E5A5D-A486-4C8D-96BA-980AB96FD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600A90-B6BB-43EF-B86D-43F139431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3263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B2DA8D-3BC9-41D8-8BBF-8CAE0462B3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B2DA2C-ECB4-4AC8-A667-059B11C81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70EF6F-CE3B-4963-BD82-B28E88215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8DFD6D-6B97-4115-836E-CC8357F6C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7BF751-4E54-432E-9C99-1A61E97EE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78294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1DC31-6842-45DD-A6D7-0493F28EA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5D2F2A-EA24-4F25-A2E4-A6C6E0833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E94A6-5BAD-45DD-96D4-9621E2347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26DFD4-91D5-4B50-BB30-E985976AC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53C98A-8B0E-462F-9453-2BD39D421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90882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3AF677-B64F-4428-858F-E874D4E9A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483E40-460C-4D0A-A5E0-4FD82B718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17D96C-C0DD-4DEA-8D21-A87336DB3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BD4B4C-800D-4612-8106-40CE37DB8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893EF5-74AA-4F46-8EBC-D8C68122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88246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1F22E-108A-4DEA-AE84-35A26BE7D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80DF22-5A6C-4933-97F3-D4EF607084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CF47D1-B534-44A7-AD08-1FCFEEF6D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C5A801-1BE1-468A-8270-3BC1776D8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108153-CA7C-474E-B373-11D6D581F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1C7225-E6B1-456B-AC1D-24050D46F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16731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4E855-284B-4000-87ED-EF7F9E4E5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BA92E2-125D-4EA5-BB8B-830D37B6B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DA5601-F2AE-4716-8258-BCBC438DF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88CC1C6-70AD-432F-BD99-78AE59D05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A3388AB-08B2-4FC3-805A-6859C4BE9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268E5E7-A9BD-41DC-979A-43BF22EF0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133C72D-C205-4876-8AC5-1720B44C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0AD07F-B045-4A68-8961-AEB7D69D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41287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CBE2AA-3C47-4808-8049-AE2E7D0B2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49BBAF2-7B0F-4A57-A38E-3D016904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59E194D-DC39-4D4D-B445-45C8A0A0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671C426-79D5-471F-ADA8-10C3564B3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5788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A1E749-0EAB-4717-A9C2-E14C02635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A9EB4BD-ED4B-4BC2-BBA2-879D61B0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32C7DF-1947-4370-AC03-1D882252F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0460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53336E-9AC7-4BA5-B968-67AC7D81E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C3A22E-8AD7-47DE-825C-5D6031169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03111D-CAD6-4EEA-A749-C7F0331F25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FE15E8-CFA2-4703-8103-1D559777C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50584D-8430-43A0-9F49-71B042C0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795D6D-22CB-4811-8AF2-047EE4CA3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35823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64E34-2B63-48CF-984F-6A2381E79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156273-F898-41F3-95C5-66500E0215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4DAA49-4E5E-4283-B3C1-F9E250C98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414BCB-05FD-46ED-BC10-E2C9E2631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B7559E-38EA-44FF-958A-A46A20ABC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5B42A4-A3E3-4847-B7C4-271C95674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2996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rgbClr val="355C7D"/>
            </a:gs>
            <a:gs pos="33000">
              <a:srgbClr val="6C5B7B"/>
            </a:gs>
            <a:gs pos="100000">
              <a:srgbClr val="C06C84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494A8C-0A1D-4B5B-9793-745AAAFC8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BD8BFD-0788-4F3E-BA99-508786E48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CE540C-800D-451F-BF66-98CCABF806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F6FC-DBEE-47BC-BE28-CA9F2E58B5F5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A4475C-F22F-4B2F-A189-EDEF58902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9B79FE-3418-4521-89C2-9B2A25E33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30E5B-AA28-4DFB-BC38-B3237345AB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7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CE5D34-6077-48A2-95B6-3B36F7036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305841" cy="828876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C15D22-69EC-4FD0-B655-EBFE764B2109}"/>
              </a:ext>
            </a:extLst>
          </p:cNvPr>
          <p:cNvSpPr/>
          <p:nvPr/>
        </p:nvSpPr>
        <p:spPr>
          <a:xfrm>
            <a:off x="-220338" y="-294462"/>
            <a:ext cx="12632675" cy="7446924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DC41A-21BA-4689-9D82-F116D21D7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918" y="1992335"/>
            <a:ext cx="9144000" cy="96462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Семь чудес света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F47DC1F-8402-4E63-9270-AF8D5A4436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3235" y="3772567"/>
            <a:ext cx="5139366" cy="58181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Храм Артемиды эфесской</a:t>
            </a:r>
          </a:p>
        </p:txBody>
      </p:sp>
    </p:spTree>
    <p:extLst>
      <p:ext uri="{BB962C8B-B14F-4D97-AF65-F5344CB8AC3E}">
        <p14:creationId xmlns:p14="http://schemas.microsoft.com/office/powerpoint/2010/main" val="37930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FF19CD0-F566-4F47-A629-E1E363B345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6164"/>
            <a:ext cx="12192000" cy="7414352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1903E12-9B6B-421C-B954-F1B3111D4F0A}"/>
              </a:ext>
            </a:extLst>
          </p:cNvPr>
          <p:cNvSpPr/>
          <p:nvPr/>
        </p:nvSpPr>
        <p:spPr>
          <a:xfrm>
            <a:off x="0" y="-145147"/>
            <a:ext cx="12192000" cy="7403335"/>
          </a:xfrm>
          <a:prstGeom prst="rect">
            <a:avLst/>
          </a:prstGeom>
          <a:solidFill>
            <a:schemeClr val="tx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6596C5-CC14-4E9D-806C-74AD439B925D}"/>
              </a:ext>
            </a:extLst>
          </p:cNvPr>
          <p:cNvSpPr txBox="1"/>
          <p:nvPr/>
        </p:nvSpPr>
        <p:spPr>
          <a:xfrm>
            <a:off x="1318985" y="1889242"/>
            <a:ext cx="955402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i="0" dirty="0">
                <a:solidFill>
                  <a:schemeClr val="bg1"/>
                </a:solidFill>
                <a:effectLst/>
                <a:latin typeface="+mn-lt"/>
              </a:rPr>
              <a:t>Утраченный шедевр Древнего мира, одно из самых больших греческих святилищ было раскопано в 1869 году британским археологом Джоном Вудом после многих лет поиска стало доступным для посещения всеми неравнодушными к чудесам древности. Руины некогда великолепного сооружения располагаются на окраине турецкого города Сельчук и производят сильное впечатление на путешественников.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753422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09255FA-85CC-4A3D-AC91-A1C232714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900" y="1454516"/>
            <a:ext cx="7086600" cy="46456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dirty="0">
                <a:effectLst/>
              </a:rPr>
              <a:t>По легенде юная Артемида попросила своего отца подарить ей город, в котором бы ее знали и почитали. Зевс выбрал для дочери Эфес и с тех пор ее жители страстно любили богиню, сравнивая ее за противоречивый нрав с природой - такой же переменчивой и вспыльчивой. А высшим проявлением любви считалось, как известно, строительство величественного храма, что и было сделано.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3BA652-D89E-4537-91D7-66C051356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500" y="613228"/>
            <a:ext cx="3978558" cy="563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39556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149C9D6-A6F0-45CE-9B2E-8078260DA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3743"/>
            <a:ext cx="10515600" cy="357051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i="0" dirty="0">
                <a:effectLst/>
              </a:rPr>
              <a:t>Храм богини Артемиды в Эфесе </a:t>
            </a:r>
            <a:r>
              <a:rPr lang="ru-RU" b="0" i="0" dirty="0">
                <a:effectLst/>
              </a:rPr>
              <a:t>считался самым крупным святилищем древнего мира: длина его составляла 110 м, а ширина – 55 м. Вдоль стен с внешней стороны храма крышу подпирали 127 колонн высотой в 18 м. Стены и крыша святилища были декорированы мраморными плитами. Стены храма изнутри украшали скульптуры, изготовленные Праксителем, и рельефы, выбитые Скопасом.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35582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85CBD7-4109-4A17-80DB-7012CE4E6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5C94565-A6B0-4FAA-9370-CEF3824F6D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7B2510-B64C-4616-8A57-E0B937602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693" y="2506662"/>
            <a:ext cx="10212614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0" i="0" dirty="0">
                <a:solidFill>
                  <a:schemeClr val="bg1"/>
                </a:solidFill>
                <a:effectLst/>
              </a:rPr>
              <a:t>В середине храма находилась пятнадцатиметровая скульптура богини, которая была изготовлена из черного дерева и слоновой кости, а украшена драгоценными камнями и металлами. Поскольку Артемиду почитали как покровительницу всего живого, на её одежде были изображены животные.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28621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54559F8-19B5-469B-AFB2-28C2DDE4E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402"/>
            <a:ext cx="10515600" cy="3687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0" i="0" dirty="0">
                <a:effectLst/>
              </a:rPr>
              <a:t>Святилище строили 2 раза – на постройку первого храма ушло около ста двадцати лет (сооружён он был в середине VI в. до н.э.), а сожжён – три столетия спустя, в 356 г. до н.э. На восстановительные работы времени понадобилось меньше, но, как и предыдущее здание, он также простоял недолго, в III в. его разграбили готы, а в IV ст. христиане его сначала закрыли, а затем – разобрали, и на сегодняшний день от него осталась лишь одна колонна высотой в четырнадцать метров.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04209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4DD4BF-19CA-4AE9-BCDC-D8D77EA51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E9A70C-87FF-4F44-8994-4001D19A6F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FCDA56-F85E-4496-A52B-849FA3CF2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014" y="1253331"/>
            <a:ext cx="10003972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Впервые он был разрушен в ночь рождения Александра Македонского, когда Артемиде пришлось покинуть храм, и п</a:t>
            </a:r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ростой житель Эфеса Герострат, желая прославиться, не придумал ничего лучше, как просто поджечь его. Не встретив никого из людей, Герострат с успехом реализовал затеянное. Вначале вспыхнуло содержимое зала и закромов храма, после чего огонь перекинулся на балки и обвалилась крыша. Артемида вскоре вернулась, а Герострат был схвачен, предан суду и казнён.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0443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B7D42ED-5346-4CB1-9FB0-17A042209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072" y="899886"/>
            <a:ext cx="7275286" cy="5451249"/>
          </a:xfrm>
        </p:spPr>
        <p:txBody>
          <a:bodyPr/>
          <a:lstStyle/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В 334 году до нашей эры Александр Македонский в рамках своего победоносного шествия против Персии, прибыл в Эфес, где застал храм в печальном виде. Будучи изрядно наслышан о красоте святилища, Александр предлагает восстановить обитель Артемиды за свой счёт, на что получает от жителей отказ... Греческое население города воспринимает Александра как чужестранца и варвара, от которого нельзя принимать помощь. Однако по инициативе царя храм всё-таки был восстановлен.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2E662D-1F69-407A-824F-F6B426CF5D9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7000"/>
                    </a14:imgEffect>
                    <a14:imgEffect>
                      <a14:brightnessContrast bright="6000" contras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286" y="703375"/>
            <a:ext cx="3675743" cy="5451249"/>
          </a:xfrm>
          <a:prstGeom prst="rect">
            <a:avLst/>
          </a:prstGeom>
          <a:effectLst>
            <a:glow>
              <a:schemeClr val="accent1"/>
            </a:glow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9243560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3D0870-1A66-4281-81B2-1A27EB21E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D7A922-ED1F-4A11-8E8C-324C80781F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A3F7CD-CDB6-405B-A567-2E99A5B9B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6727"/>
            <a:ext cx="10515600" cy="4444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>
                <a:solidFill>
                  <a:schemeClr val="bg1"/>
                </a:solidFill>
                <a:effectLst/>
              </a:rPr>
              <a:t>Слава о красоте и </a:t>
            </a:r>
            <a:r>
              <a:rPr lang="ru-RU" b="0" i="0">
                <a:solidFill>
                  <a:schemeClr val="bg1"/>
                </a:solidFill>
                <a:effectLst/>
              </a:rPr>
              <a:t>сокровищах Артемиды </a:t>
            </a:r>
            <a:r>
              <a:rPr lang="ru-RU" b="0" i="0" dirty="0">
                <a:solidFill>
                  <a:schemeClr val="bg1"/>
                </a:solidFill>
                <a:effectLst/>
              </a:rPr>
              <a:t>облетела античный мир, и в 263 году до н.э. сюда нагрянули орды готских племен, которые захватили Эфес и разорили святилище. После завоевания Греции Римской империей храм Артемиды постепенно разрушался. Культ Артемиды сменился поклонением Деве Марии, а разоренное святилище пришло в упадок. Погибая и вновь возрождаясь, на сей раз место святилища Артемиды было покинуто навсегда, равно как и ушли в прошлое старые боги. А немногие оставшиеся фрагменты стоят в болоте, когда-то поглотившем части бесценной истории эллинской культуры.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40556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577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-apple-system</vt:lpstr>
      <vt:lpstr>Arial</vt:lpstr>
      <vt:lpstr>Calibri</vt:lpstr>
      <vt:lpstr>Calibri Light</vt:lpstr>
      <vt:lpstr>Comic Sans MS</vt:lpstr>
      <vt:lpstr>Тема Office</vt:lpstr>
      <vt:lpstr>Семь чудес света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 чудес света</dc:title>
  <dc:creator>андрей</dc:creator>
  <cp:lastModifiedBy>андрей</cp:lastModifiedBy>
  <cp:revision>10</cp:revision>
  <dcterms:created xsi:type="dcterms:W3CDTF">2023-02-28T01:54:24Z</dcterms:created>
  <dcterms:modified xsi:type="dcterms:W3CDTF">2023-07-09T04:10:08Z</dcterms:modified>
</cp:coreProperties>
</file>