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64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BCFF0C-25CB-4B27-A4D8-2CF788BEDA0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DCED47-8963-4B56-8963-94AADCBB821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25551"/>
            <a:ext cx="8229600" cy="2980928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Развитие речевой деятельности детей раннего возраста с помощью устного народного творчества у детей от 1,5 до 2 лет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293096"/>
            <a:ext cx="6400800" cy="1752600"/>
          </a:xfrm>
        </p:spPr>
        <p:txBody>
          <a:bodyPr/>
          <a:lstStyle/>
          <a:p>
            <a:pPr algn="r"/>
            <a:r>
              <a:rPr lang="ru-RU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Джуган</a:t>
            </a:r>
            <a: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Н.А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48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84B039-459F-4622-9840-47A37DA60750}"/>
              </a:ext>
            </a:extLst>
          </p:cNvPr>
          <p:cNvSpPr/>
          <p:nvPr/>
        </p:nvSpPr>
        <p:spPr>
          <a:xfrm>
            <a:off x="1331640" y="2492896"/>
            <a:ext cx="6120680" cy="88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4800" dirty="0">
                <a:solidFill>
                  <a:schemeClr val="accent4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solidFill>
                <a:schemeClr val="accent4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73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 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Развитие речевой деятельности  детей раннего возраста с помощью устного народного творчества</a:t>
            </a:r>
          </a:p>
        </p:txBody>
      </p:sp>
    </p:spTree>
    <p:extLst>
      <p:ext uri="{BB962C8B-B14F-4D97-AF65-F5344CB8AC3E}">
        <p14:creationId xmlns:p14="http://schemas.microsoft.com/office/powerpoint/2010/main" val="2106713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-171400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>
                <a:solidFill>
                  <a:schemeClr val="accent1"/>
                </a:solidFill>
              </a:rPr>
              <a:t>задачи: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9752" y="1025827"/>
            <a:ext cx="79767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FFC000"/>
                </a:solidFill>
              </a:rPr>
              <a:t>Привлекать детей к прослушиванию народных песенок, </a:t>
            </a:r>
            <a:r>
              <a:rPr lang="ru-RU" sz="2400" dirty="0" err="1">
                <a:solidFill>
                  <a:srgbClr val="FFC000"/>
                </a:solidFill>
              </a:rPr>
              <a:t>потешек</a:t>
            </a:r>
            <a:r>
              <a:rPr lang="ru-RU" sz="2400" dirty="0">
                <a:solidFill>
                  <a:srgbClr val="FFC000"/>
                </a:solidFill>
              </a:rPr>
              <a:t>, сказок,  сопровождая чтение, показом игрушек, картинок, персонажей настольного театра и других средств наглядности;</a:t>
            </a:r>
          </a:p>
          <a:p>
            <a:pPr marL="342900" indent="-342900">
              <a:buFontTx/>
              <a:buChar char="-"/>
            </a:pPr>
            <a:endParaRPr lang="ru-RU" sz="2400" dirty="0">
              <a:solidFill>
                <a:srgbClr val="FFC00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FFC000"/>
                </a:solidFill>
              </a:rPr>
              <a:t>Сопровождать чтение фольклорных произведений игровыми действиями; </a:t>
            </a:r>
          </a:p>
          <a:p>
            <a:endParaRPr lang="ru-RU" sz="2400" dirty="0">
              <a:solidFill>
                <a:srgbClr val="FFC00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FFC000"/>
                </a:solidFill>
              </a:rPr>
              <a:t>Предоставлять детям возможность      </a:t>
            </a:r>
          </a:p>
          <a:p>
            <a:r>
              <a:rPr lang="ru-RU" sz="2400" dirty="0">
                <a:solidFill>
                  <a:srgbClr val="FFC000"/>
                </a:solidFill>
              </a:rPr>
              <a:t>    договаривать слова, фразы при   </a:t>
            </a:r>
          </a:p>
          <a:p>
            <a:r>
              <a:rPr lang="ru-RU" sz="2400" dirty="0">
                <a:solidFill>
                  <a:srgbClr val="FFC000"/>
                </a:solidFill>
              </a:rPr>
              <a:t>    чтении знакомых произведений</a:t>
            </a:r>
          </a:p>
        </p:txBody>
      </p:sp>
    </p:spTree>
    <p:extLst>
      <p:ext uri="{BB962C8B-B14F-4D97-AF65-F5344CB8AC3E}">
        <p14:creationId xmlns:p14="http://schemas.microsoft.com/office/powerpoint/2010/main" val="3901284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4168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Для решения поставленных задач были созданы соответствующие условия: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/>
              <a:t>подобранны книги,</a:t>
            </a:r>
          </a:p>
          <a:p>
            <a:r>
              <a:rPr lang="ru-RU" sz="3200" dirty="0"/>
              <a:t>    наглядный материал (картинки,      иллюстрации),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/>
              <a:t>вместе с родителями приобрели и изготовили настольно-печатные игры, магнитные театры;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/>
              <a:t>Костюмы;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/>
              <a:t>Маски</a:t>
            </a:r>
          </a:p>
        </p:txBody>
      </p:sp>
    </p:spTree>
    <p:extLst>
      <p:ext uri="{BB962C8B-B14F-4D97-AF65-F5344CB8AC3E}">
        <p14:creationId xmlns:p14="http://schemas.microsoft.com/office/powerpoint/2010/main" val="3654020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0EDE27-E614-4744-92DA-62D9FC394A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227"/>
            <a:ext cx="4467450" cy="33123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CCA023-D140-4610-B63F-06F9CBB0A9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971"/>
            <a:ext cx="3816424" cy="330202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902911-E2CC-4A76-8C79-3EE84E1AB7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28284"/>
            <a:ext cx="4467450" cy="311048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F028B88-90D3-4275-8389-856DDFF514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28283"/>
            <a:ext cx="3920259" cy="310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84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766C4F-EC48-44EF-854A-83801AE326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5" y="442707"/>
            <a:ext cx="4536504" cy="59725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87DB21-F58F-490A-ADA7-C24F2DF295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503" y="442709"/>
            <a:ext cx="4204462" cy="597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032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E43B346-547D-4636-8855-9A08119393F5}"/>
              </a:ext>
            </a:extLst>
          </p:cNvPr>
          <p:cNvSpPr/>
          <p:nvPr/>
        </p:nvSpPr>
        <p:spPr>
          <a:xfrm>
            <a:off x="899592" y="1412776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>
                    <a:lumMod val="95000"/>
                  </a:schemeClr>
                </a:solidFill>
                <a:ea typeface="Times New Roman" panose="02020603050405020304" pitchFamily="18" charset="0"/>
              </a:rPr>
              <a:t>Принцип поэтапной передачи смыслового содержания 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Принцип вариативности ( повторение в несколько измененном варианте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Принцип рефлексии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9D62061-B931-40E3-B039-E490A0340DD1}"/>
              </a:ext>
            </a:extLst>
          </p:cNvPr>
          <p:cNvSpPr/>
          <p:nvPr/>
        </p:nvSpPr>
        <p:spPr>
          <a:xfrm>
            <a:off x="2051720" y="548680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40000"/>
                    <a:lumOff val="60000"/>
                  </a:schemeClr>
                </a:solidFill>
                <a:ea typeface="Times New Roman" panose="02020603050405020304" pitchFamily="18" charset="0"/>
              </a:rPr>
              <a:t>Принципы:</a:t>
            </a:r>
            <a:endParaRPr lang="ru-RU" sz="4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181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EB3C2B-E6F6-4CAB-B919-9304F061E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378818" cy="628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52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48DE99-75FF-4B97-B606-5BCA35129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1524"/>
            <a:ext cx="8658708" cy="649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511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316</TotalTime>
  <Words>142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Развитие речевой деятельности детей раннего возраста с помощью устного народного творчества у детей от 1,5 до 2 лет</vt:lpstr>
      <vt:lpstr>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речевой деятельности детей раннего возраста с помощью устного народного творчества у детей от 1,5 до 2 лет</dc:title>
  <dc:creator>user</dc:creator>
  <cp:lastModifiedBy>Home</cp:lastModifiedBy>
  <cp:revision>8</cp:revision>
  <dcterms:created xsi:type="dcterms:W3CDTF">2022-10-24T07:34:55Z</dcterms:created>
  <dcterms:modified xsi:type="dcterms:W3CDTF">2022-10-30T16:45:00Z</dcterms:modified>
</cp:coreProperties>
</file>