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7" r:id="rId3"/>
    <p:sldId id="275" r:id="rId4"/>
    <p:sldId id="260" r:id="rId5"/>
    <p:sldId id="259" r:id="rId6"/>
    <p:sldId id="262" r:id="rId7"/>
    <p:sldId id="264" r:id="rId8"/>
    <p:sldId id="265" r:id="rId9"/>
    <p:sldId id="269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7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074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767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666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44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769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4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038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10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07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0056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551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DEDF1-F675-4440-B117-C741AD792253}" type="datetimeFigureOut">
              <a:rPr lang="ru-RU" smtClean="0"/>
              <a:pPr/>
              <a:t>12.07.2023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3695-2875-4655-A24F-DFB3991E1E2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79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laycast.ru/uploads/2017/04/16/223288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07581" y="824612"/>
            <a:ext cx="9601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6000" b="1" dirty="0">
                <a:latin typeface="Monotype Corsiva" panose="03010101010201010101" pitchFamily="66" charset="0"/>
              </a:rPr>
              <a:t>Великая Отечественная война </a:t>
            </a:r>
          </a:p>
          <a:p>
            <a:pPr algn="ctr"/>
            <a:r>
              <a:rPr lang="ru-RU" sz="6000" b="1" dirty="0">
                <a:latin typeface="Monotype Corsiva" panose="03010101010201010101" pitchFamily="66" charset="0"/>
              </a:rPr>
              <a:t>глазами современных пятиклассников.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34614" y="5196468"/>
            <a:ext cx="54194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МБОУ «СОШ № 8 г. Чита»</a:t>
            </a:r>
          </a:p>
          <a:p>
            <a:r>
              <a:rPr lang="ru-RU" dirty="0"/>
              <a:t>Выполнил: ученица 5-г класса Ткаченко Арина</a:t>
            </a:r>
          </a:p>
          <a:p>
            <a:r>
              <a:rPr lang="ru-RU" dirty="0"/>
              <a:t>Руководитель: учитель истории и обществознания Королева Наталья Владимировна</a:t>
            </a:r>
          </a:p>
        </p:txBody>
      </p:sp>
    </p:spTree>
    <p:extLst>
      <p:ext uri="{BB962C8B-B14F-4D97-AF65-F5344CB8AC3E}">
        <p14:creationId xmlns:p14="http://schemas.microsoft.com/office/powerpoint/2010/main" val="2350527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815" y="0"/>
            <a:ext cx="1232581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5897" y="397401"/>
            <a:ext cx="65749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0" indent="-742950">
              <a:buFont typeface="+mj-lt"/>
              <a:buAutoNum type="arabicPeriod"/>
            </a:pPr>
            <a:endParaRPr lang="ru-RU" sz="3600" dirty="0"/>
          </a:p>
          <a:p>
            <a:pPr algn="ctr"/>
            <a:r>
              <a:rPr lang="ru-RU" sz="2800" dirty="0"/>
              <a:t>Ключевский В.О. (1841-1911 гг.)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65" y="341645"/>
            <a:ext cx="4457352" cy="59897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185897" y="2146830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«Ложь в истолковании прошлого приводит к провалам в настоящем и готовит катастрофу в будущем».</a:t>
            </a:r>
          </a:p>
        </p:txBody>
      </p:sp>
    </p:spTree>
    <p:extLst>
      <p:ext uri="{BB962C8B-B14F-4D97-AF65-F5344CB8AC3E}">
        <p14:creationId xmlns:p14="http://schemas.microsoft.com/office/powerpoint/2010/main" val="191427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0" y="-857250"/>
            <a:ext cx="15240000" cy="857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271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815" y="0"/>
            <a:ext cx="12325815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99" y="582176"/>
            <a:ext cx="8059072" cy="48930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608285" y="1773043"/>
            <a:ext cx="34489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22 июня 1941 года </a:t>
            </a:r>
          </a:p>
          <a:p>
            <a:r>
              <a:rPr lang="ru-RU" sz="3200" dirty="0"/>
              <a:t>ровно  4 часа утра </a:t>
            </a:r>
          </a:p>
        </p:txBody>
      </p:sp>
    </p:spTree>
    <p:extLst>
      <p:ext uri="{BB962C8B-B14F-4D97-AF65-F5344CB8AC3E}">
        <p14:creationId xmlns:p14="http://schemas.microsoft.com/office/powerpoint/2010/main" val="2828726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10224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443" y="1062627"/>
            <a:ext cx="8952919" cy="5299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645805" y="2397755"/>
            <a:ext cx="246441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Защитники Брестской крепости</a:t>
            </a:r>
          </a:p>
          <a:p>
            <a:r>
              <a:rPr lang="ru-RU" sz="3200" dirty="0"/>
              <a:t>1941 г.</a:t>
            </a:r>
          </a:p>
        </p:txBody>
      </p:sp>
    </p:spTree>
    <p:extLst>
      <p:ext uri="{BB962C8B-B14F-4D97-AF65-F5344CB8AC3E}">
        <p14:creationId xmlns:p14="http://schemas.microsoft.com/office/powerpoint/2010/main" val="3208993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10224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30" y="760871"/>
            <a:ext cx="7295663" cy="53362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385717" y="3791415"/>
            <a:ext cx="3468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Оборона Москвы.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Декабрь 1941 года</a:t>
            </a:r>
          </a:p>
        </p:txBody>
      </p:sp>
    </p:spTree>
    <p:extLst>
      <p:ext uri="{BB962C8B-B14F-4D97-AF65-F5344CB8AC3E}">
        <p14:creationId xmlns:p14="http://schemas.microsoft.com/office/powerpoint/2010/main" val="2982585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76" y="0"/>
            <a:ext cx="121102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092" y="367991"/>
            <a:ext cx="8801107" cy="4973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255514" y="2644170"/>
            <a:ext cx="321155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Курская битва. </a:t>
            </a:r>
          </a:p>
          <a:p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Июль-август 1943 г</a:t>
            </a:r>
            <a:r>
              <a:rPr lang="ru-RU" sz="3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692485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10224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98" y="631175"/>
            <a:ext cx="7340755" cy="5505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7515922" y="2352907"/>
            <a:ext cx="42486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Битва за Сталинград.</a:t>
            </a:r>
          </a:p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Июль 1942 – </a:t>
            </a:r>
          </a:p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Февраль 1943 г.</a:t>
            </a:r>
          </a:p>
          <a:p>
            <a:pPr algn="ctr"/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 дней и ночей.</a:t>
            </a:r>
          </a:p>
        </p:txBody>
      </p:sp>
    </p:spTree>
    <p:extLst>
      <p:ext uri="{BB962C8B-B14F-4D97-AF65-F5344CB8AC3E}">
        <p14:creationId xmlns:p14="http://schemas.microsoft.com/office/powerpoint/2010/main" val="313402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10224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489" y="161416"/>
            <a:ext cx="5636145" cy="3602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488" y="161416"/>
            <a:ext cx="4941850" cy="3706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4849" y="3161267"/>
            <a:ext cx="5603599" cy="35401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201105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1719</TotalTime>
  <Words>101</Words>
  <Application>Microsoft Office PowerPoint</Application>
  <PresentationFormat>Широкоэкранный</PresentationFormat>
  <Paragraphs>21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Наталья</cp:lastModifiedBy>
  <cp:revision>26</cp:revision>
  <cp:lastPrinted>2020-01-14T21:48:24Z</cp:lastPrinted>
  <dcterms:created xsi:type="dcterms:W3CDTF">2020-01-03T07:11:10Z</dcterms:created>
  <dcterms:modified xsi:type="dcterms:W3CDTF">2023-07-12T03:47:24Z</dcterms:modified>
</cp:coreProperties>
</file>