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09" r:id="rId2"/>
    <p:sldId id="334" r:id="rId3"/>
    <p:sldId id="336" r:id="rId4"/>
    <p:sldId id="335" r:id="rId5"/>
    <p:sldId id="345" r:id="rId6"/>
    <p:sldId id="337" r:id="rId7"/>
    <p:sldId id="338" r:id="rId8"/>
    <p:sldId id="346" r:id="rId9"/>
    <p:sldId id="340" r:id="rId10"/>
    <p:sldId id="341" r:id="rId11"/>
    <p:sldId id="342" r:id="rId12"/>
    <p:sldId id="343" r:id="rId13"/>
    <p:sldId id="34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FFFF"/>
    <a:srgbClr val="FFFF00"/>
    <a:srgbClr val="CC6600"/>
    <a:srgbClr val="071069"/>
    <a:srgbClr val="00CC00"/>
    <a:srgbClr val="3399FF"/>
    <a:srgbClr val="FFFF66"/>
    <a:srgbClr val="FF6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82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7A5A7-843B-4E14-8AB3-E90B7D98D3A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0CF3A-3FB9-4E23-8321-14BFFE9FC4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3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0CF3A-3FB9-4E23-8321-14BFFE9FC4E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66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79B4-D942-4329-BA59-56ACFC1C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5B8C-1A41-4B10-B0B2-FB0B30D74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33CCC-EBAD-4A3C-BB48-414DAAD8E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BDB4-A6D9-4364-B419-E2DF6A7BF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087-AE48-462A-9275-D21DBFA88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8A35-475B-477D-8D6F-224F544A5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C9BB-7448-49C0-A569-7CF768700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D61E1-6694-40D6-B34D-D6C548727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60104-C365-40BC-8E3E-B6DE90C30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50FB-B35F-4F60-85A0-15A1A779C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16CB-1F4A-48E0-B699-FE40661F8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AA0306-DFB5-4F72-B74F-FF28344AA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420" y="548600"/>
            <a:ext cx="8209140" cy="208829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rgbClr val="FF6600"/>
                </a:solidFill>
              </a:rPr>
              <a:t>«В игре детей есть часто смысл </a:t>
            </a:r>
            <a:r>
              <a:rPr lang="ru-RU" sz="3600" dirty="0" smtClean="0">
                <a:solidFill>
                  <a:srgbClr val="FF6600"/>
                </a:solidFill>
              </a:rPr>
              <a:t>особый</a:t>
            </a:r>
            <a:r>
              <a:rPr lang="ru-RU" sz="3600" b="1" dirty="0" smtClean="0">
                <a:solidFill>
                  <a:srgbClr val="FF6600"/>
                </a:solidFill>
              </a:rPr>
              <a:t>».</a:t>
            </a:r>
            <a:r>
              <a:rPr lang="ru-RU" sz="3600" dirty="0" smtClean="0">
                <a:solidFill>
                  <a:srgbClr val="FF6600"/>
                </a:solidFill>
              </a:rPr>
              <a:t/>
            </a:r>
            <a:br>
              <a:rPr lang="ru-RU" sz="3600" dirty="0" smtClean="0">
                <a:solidFill>
                  <a:srgbClr val="FF6600"/>
                </a:solidFill>
              </a:rPr>
            </a:br>
            <a:r>
              <a:rPr lang="ru-RU" sz="1800" dirty="0" smtClean="0">
                <a:solidFill>
                  <a:srgbClr val="FF6600"/>
                </a:solidFill>
              </a:rPr>
              <a:t>Иоганн Фридрих Шиллер</a:t>
            </a:r>
            <a:endParaRPr lang="ru-RU" sz="1800" dirty="0">
              <a:solidFill>
                <a:srgbClr val="FF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440" y="3212970"/>
            <a:ext cx="8065120" cy="3024420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Презентация к уроку </a:t>
            </a:r>
          </a:p>
          <a:p>
            <a:pPr algn="ctr"/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МАТЕМАТИКИ</a:t>
            </a:r>
          </a:p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Разработано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О.А.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Земцовой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МБОУ «Лицей № 3»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Братск  2021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90" y="213282"/>
            <a:ext cx="8857229" cy="664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3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4"/>
          <a:stretch/>
        </p:blipFill>
        <p:spPr>
          <a:xfrm>
            <a:off x="1979640" y="908650"/>
            <a:ext cx="5184720" cy="482467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131800" y="3212970"/>
            <a:ext cx="1224170" cy="2880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99990" y="3717040"/>
            <a:ext cx="288040" cy="16562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004060" y="4725180"/>
            <a:ext cx="1656230" cy="64809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411700" y="1340710"/>
            <a:ext cx="504070" cy="165623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52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40"/>
            <a:ext cx="9144000" cy="652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00" y="188549"/>
            <a:ext cx="8641199" cy="64808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009" y="260560"/>
            <a:ext cx="4572000" cy="43719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869200"/>
            <a:ext cx="93966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ЖЕЛАЮ</a:t>
            </a: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СИЯТЬ!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413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650" y="116540"/>
            <a:ext cx="9396670" cy="660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530" y="1268700"/>
            <a:ext cx="6624919" cy="3416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Уважай!</a:t>
            </a:r>
          </a:p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Слушай!</a:t>
            </a:r>
          </a:p>
          <a:p>
            <a:pPr algn="ctr"/>
            <a:r>
              <a:rPr lang="ru-RU" sz="7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Предлагай!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60" y="4509150"/>
            <a:ext cx="2376330" cy="178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839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ткрытый урок\открытый урок\7\созвездия\Урок\рис БМ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7" t="14360" r="7026" b="38104"/>
          <a:stretch/>
        </p:blipFill>
        <p:spPr bwMode="auto">
          <a:xfrm>
            <a:off x="611450" y="1340710"/>
            <a:ext cx="7928940" cy="36978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183" y="4437140"/>
            <a:ext cx="1964531" cy="19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4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10" y="332570"/>
            <a:ext cx="8569189" cy="60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7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/>
        </p:nvSpPr>
        <p:spPr>
          <a:xfrm rot="19661566">
            <a:off x="1462151" y="1295621"/>
            <a:ext cx="1549400" cy="685800"/>
          </a:xfrm>
          <a:custGeom>
            <a:avLst/>
            <a:gdLst>
              <a:gd name="connsiteX0" fmla="*/ 0 w 1292087"/>
              <a:gd name="connsiteY0" fmla="*/ 248478 h 586695"/>
              <a:gd name="connsiteX1" fmla="*/ 496957 w 1292087"/>
              <a:gd name="connsiteY1" fmla="*/ 487017 h 586695"/>
              <a:gd name="connsiteX2" fmla="*/ 626166 w 1292087"/>
              <a:gd name="connsiteY2" fmla="*/ 238539 h 586695"/>
              <a:gd name="connsiteX3" fmla="*/ 1252331 w 1292087"/>
              <a:gd name="connsiteY3" fmla="*/ 586408 h 586695"/>
              <a:gd name="connsiteX4" fmla="*/ 1073426 w 1292087"/>
              <a:gd name="connsiteY4" fmla="*/ 168965 h 586695"/>
              <a:gd name="connsiteX5" fmla="*/ 1222513 w 1292087"/>
              <a:gd name="connsiteY5" fmla="*/ 59635 h 586695"/>
              <a:gd name="connsiteX6" fmla="*/ 1222513 w 1292087"/>
              <a:gd name="connsiteY6" fmla="*/ 59635 h 586695"/>
              <a:gd name="connsiteX7" fmla="*/ 1222513 w 1292087"/>
              <a:gd name="connsiteY7" fmla="*/ 59635 h 586695"/>
              <a:gd name="connsiteX8" fmla="*/ 1252331 w 1292087"/>
              <a:gd name="connsiteY8" fmla="*/ 49695 h 586695"/>
              <a:gd name="connsiteX9" fmla="*/ 1292087 w 1292087"/>
              <a:gd name="connsiteY9" fmla="*/ 59635 h 586695"/>
              <a:gd name="connsiteX10" fmla="*/ 1292087 w 1292087"/>
              <a:gd name="connsiteY10" fmla="*/ 59635 h 586695"/>
              <a:gd name="connsiteX11" fmla="*/ 1292087 w 1292087"/>
              <a:gd name="connsiteY11" fmla="*/ 59635 h 586695"/>
              <a:gd name="connsiteX12" fmla="*/ 1252331 w 1292087"/>
              <a:gd name="connsiteY12" fmla="*/ 19878 h 586695"/>
              <a:gd name="connsiteX13" fmla="*/ 1242392 w 1292087"/>
              <a:gd name="connsiteY13" fmla="*/ 0 h 586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087" h="586695">
                <a:moveTo>
                  <a:pt x="0" y="248478"/>
                </a:moveTo>
                <a:cubicBezTo>
                  <a:pt x="196298" y="368575"/>
                  <a:pt x="392596" y="488673"/>
                  <a:pt x="496957" y="487017"/>
                </a:cubicBezTo>
                <a:cubicBezTo>
                  <a:pt x="601318" y="485361"/>
                  <a:pt x="500270" y="221974"/>
                  <a:pt x="626166" y="238539"/>
                </a:cubicBezTo>
                <a:cubicBezTo>
                  <a:pt x="752062" y="255104"/>
                  <a:pt x="1177788" y="598004"/>
                  <a:pt x="1252331" y="586408"/>
                </a:cubicBezTo>
                <a:cubicBezTo>
                  <a:pt x="1326874" y="574812"/>
                  <a:pt x="1078396" y="256760"/>
                  <a:pt x="1073426" y="168965"/>
                </a:cubicBezTo>
                <a:cubicBezTo>
                  <a:pt x="1068456" y="81170"/>
                  <a:pt x="1222513" y="59635"/>
                  <a:pt x="1222513" y="59635"/>
                </a:cubicBezTo>
                <a:lnTo>
                  <a:pt x="1222513" y="59635"/>
                </a:lnTo>
                <a:lnTo>
                  <a:pt x="1222513" y="59635"/>
                </a:lnTo>
                <a:cubicBezTo>
                  <a:pt x="1227483" y="57978"/>
                  <a:pt x="1240735" y="49695"/>
                  <a:pt x="1252331" y="49695"/>
                </a:cubicBezTo>
                <a:cubicBezTo>
                  <a:pt x="1263927" y="49695"/>
                  <a:pt x="1292087" y="59635"/>
                  <a:pt x="1292087" y="59635"/>
                </a:cubicBezTo>
                <a:lnTo>
                  <a:pt x="1292087" y="59635"/>
                </a:lnTo>
                <a:lnTo>
                  <a:pt x="1292087" y="59635"/>
                </a:lnTo>
                <a:cubicBezTo>
                  <a:pt x="1285461" y="53009"/>
                  <a:pt x="1260613" y="29817"/>
                  <a:pt x="1252331" y="19878"/>
                </a:cubicBezTo>
                <a:cubicBezTo>
                  <a:pt x="1244049" y="9939"/>
                  <a:pt x="1242392" y="0"/>
                  <a:pt x="1242392" y="0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5142956" y="606437"/>
            <a:ext cx="1560513" cy="5762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284908" y="1454008"/>
            <a:ext cx="1787525" cy="60642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олилиния 5"/>
          <p:cNvSpPr/>
          <p:nvPr/>
        </p:nvSpPr>
        <p:spPr>
          <a:xfrm rot="19984350">
            <a:off x="2682131" y="2021072"/>
            <a:ext cx="1549400" cy="1012825"/>
          </a:xfrm>
          <a:custGeom>
            <a:avLst/>
            <a:gdLst>
              <a:gd name="connsiteX0" fmla="*/ 0 w 1076710"/>
              <a:gd name="connsiteY0" fmla="*/ 210471 h 843331"/>
              <a:gd name="connsiteX1" fmla="*/ 367748 w 1076710"/>
              <a:gd name="connsiteY1" fmla="*/ 21627 h 843331"/>
              <a:gd name="connsiteX2" fmla="*/ 377687 w 1076710"/>
              <a:gd name="connsiteY2" fmla="*/ 657732 h 843331"/>
              <a:gd name="connsiteX3" fmla="*/ 844826 w 1076710"/>
              <a:gd name="connsiteY3" fmla="*/ 468888 h 843331"/>
              <a:gd name="connsiteX4" fmla="*/ 1073426 w 1076710"/>
              <a:gd name="connsiteY4" fmla="*/ 786940 h 843331"/>
              <a:gd name="connsiteX5" fmla="*/ 685800 w 1076710"/>
              <a:gd name="connsiteY5" fmla="*/ 836636 h 843331"/>
              <a:gd name="connsiteX6" fmla="*/ 685800 w 1076710"/>
              <a:gd name="connsiteY6" fmla="*/ 707427 h 84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710" h="843331">
                <a:moveTo>
                  <a:pt x="0" y="210471"/>
                </a:moveTo>
                <a:cubicBezTo>
                  <a:pt x="152400" y="78777"/>
                  <a:pt x="304800" y="-52916"/>
                  <a:pt x="367748" y="21627"/>
                </a:cubicBezTo>
                <a:cubicBezTo>
                  <a:pt x="430696" y="96170"/>
                  <a:pt x="298174" y="583188"/>
                  <a:pt x="377687" y="657732"/>
                </a:cubicBezTo>
                <a:cubicBezTo>
                  <a:pt x="457200" y="732276"/>
                  <a:pt x="728870" y="447353"/>
                  <a:pt x="844826" y="468888"/>
                </a:cubicBezTo>
                <a:cubicBezTo>
                  <a:pt x="960782" y="490423"/>
                  <a:pt x="1099930" y="725649"/>
                  <a:pt x="1073426" y="786940"/>
                </a:cubicBezTo>
                <a:cubicBezTo>
                  <a:pt x="1046922" y="848231"/>
                  <a:pt x="750404" y="849888"/>
                  <a:pt x="685800" y="836636"/>
                </a:cubicBezTo>
                <a:cubicBezTo>
                  <a:pt x="621196" y="823384"/>
                  <a:pt x="653498" y="765405"/>
                  <a:pt x="685800" y="707427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478064" y="3596454"/>
            <a:ext cx="685800" cy="6746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84641" y="3604778"/>
            <a:ext cx="615950" cy="6746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800591" y="3620299"/>
            <a:ext cx="1004888" cy="6746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805479" y="3623941"/>
            <a:ext cx="704850" cy="55562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95018" y="5210969"/>
            <a:ext cx="914400" cy="9144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488636" y="4525169"/>
            <a:ext cx="914400" cy="6858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79292" y="4523558"/>
            <a:ext cx="914400" cy="9144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587255" y="5437958"/>
            <a:ext cx="706437" cy="4857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3858880" y="5188721"/>
            <a:ext cx="725488" cy="73501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 rot="19659084">
            <a:off x="6097469" y="3657171"/>
            <a:ext cx="1243013" cy="635000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63799">
            <a:off x="5729749" y="5018433"/>
            <a:ext cx="1619250" cy="774700"/>
          </a:xfrm>
          <a:prstGeom prst="trapezoid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884893" y="2463539"/>
            <a:ext cx="1076325" cy="965200"/>
          </a:xfrm>
          <a:custGeom>
            <a:avLst/>
            <a:gdLst>
              <a:gd name="connsiteX0" fmla="*/ 1046747 w 1513886"/>
              <a:gd name="connsiteY0" fmla="*/ 258417 h 1709530"/>
              <a:gd name="connsiteX1" fmla="*/ 1046747 w 1513886"/>
              <a:gd name="connsiteY1" fmla="*/ 258417 h 1709530"/>
              <a:gd name="connsiteX2" fmla="*/ 1086503 w 1513886"/>
              <a:gd name="connsiteY2" fmla="*/ 178904 h 1709530"/>
              <a:gd name="connsiteX3" fmla="*/ 1056686 w 1513886"/>
              <a:gd name="connsiteY3" fmla="*/ 79513 h 1709530"/>
              <a:gd name="connsiteX4" fmla="*/ 1036808 w 1513886"/>
              <a:gd name="connsiteY4" fmla="*/ 59634 h 1709530"/>
              <a:gd name="connsiteX5" fmla="*/ 1006990 w 1513886"/>
              <a:gd name="connsiteY5" fmla="*/ 49695 h 1709530"/>
              <a:gd name="connsiteX6" fmla="*/ 818147 w 1513886"/>
              <a:gd name="connsiteY6" fmla="*/ 19878 h 1709530"/>
              <a:gd name="connsiteX7" fmla="*/ 738634 w 1513886"/>
              <a:gd name="connsiteY7" fmla="*/ 0 h 1709530"/>
              <a:gd name="connsiteX8" fmla="*/ 559729 w 1513886"/>
              <a:gd name="connsiteY8" fmla="*/ 9939 h 1709530"/>
              <a:gd name="connsiteX9" fmla="*/ 529912 w 1513886"/>
              <a:gd name="connsiteY9" fmla="*/ 19878 h 1709530"/>
              <a:gd name="connsiteX10" fmla="*/ 410642 w 1513886"/>
              <a:gd name="connsiteY10" fmla="*/ 39756 h 1709530"/>
              <a:gd name="connsiteX11" fmla="*/ 331129 w 1513886"/>
              <a:gd name="connsiteY11" fmla="*/ 59634 h 1709530"/>
              <a:gd name="connsiteX12" fmla="*/ 291373 w 1513886"/>
              <a:gd name="connsiteY12" fmla="*/ 69573 h 1709530"/>
              <a:gd name="connsiteX13" fmla="*/ 241677 w 1513886"/>
              <a:gd name="connsiteY13" fmla="*/ 89452 h 1709530"/>
              <a:gd name="connsiteX14" fmla="*/ 201921 w 1513886"/>
              <a:gd name="connsiteY14" fmla="*/ 99391 h 1709530"/>
              <a:gd name="connsiteX15" fmla="*/ 162164 w 1513886"/>
              <a:gd name="connsiteY15" fmla="*/ 119269 h 1709530"/>
              <a:gd name="connsiteX16" fmla="*/ 132347 w 1513886"/>
              <a:gd name="connsiteY16" fmla="*/ 129208 h 1709530"/>
              <a:gd name="connsiteX17" fmla="*/ 62773 w 1513886"/>
              <a:gd name="connsiteY17" fmla="*/ 188843 h 1709530"/>
              <a:gd name="connsiteX18" fmla="*/ 32956 w 1513886"/>
              <a:gd name="connsiteY18" fmla="*/ 198782 h 1709530"/>
              <a:gd name="connsiteX19" fmla="*/ 23016 w 1513886"/>
              <a:gd name="connsiteY19" fmla="*/ 228600 h 1709530"/>
              <a:gd name="connsiteX20" fmla="*/ 3138 w 1513886"/>
              <a:gd name="connsiteY20" fmla="*/ 258417 h 1709530"/>
              <a:gd name="connsiteX21" fmla="*/ 32956 w 1513886"/>
              <a:gd name="connsiteY21" fmla="*/ 417443 h 1709530"/>
              <a:gd name="connsiteX22" fmla="*/ 62773 w 1513886"/>
              <a:gd name="connsiteY22" fmla="*/ 447260 h 1709530"/>
              <a:gd name="connsiteX23" fmla="*/ 82651 w 1513886"/>
              <a:gd name="connsiteY23" fmla="*/ 506895 h 1709530"/>
              <a:gd name="connsiteX24" fmla="*/ 112469 w 1513886"/>
              <a:gd name="connsiteY24" fmla="*/ 576469 h 1709530"/>
              <a:gd name="connsiteX25" fmla="*/ 132347 w 1513886"/>
              <a:gd name="connsiteY25" fmla="*/ 695739 h 1709530"/>
              <a:gd name="connsiteX26" fmla="*/ 152225 w 1513886"/>
              <a:gd name="connsiteY26" fmla="*/ 725556 h 1709530"/>
              <a:gd name="connsiteX27" fmla="*/ 182042 w 1513886"/>
              <a:gd name="connsiteY27" fmla="*/ 745434 h 1709530"/>
              <a:gd name="connsiteX28" fmla="*/ 191982 w 1513886"/>
              <a:gd name="connsiteY28" fmla="*/ 775252 h 1709530"/>
              <a:gd name="connsiteX29" fmla="*/ 211860 w 1513886"/>
              <a:gd name="connsiteY29" fmla="*/ 805069 h 1709530"/>
              <a:gd name="connsiteX30" fmla="*/ 191982 w 1513886"/>
              <a:gd name="connsiteY30" fmla="*/ 1003852 h 1709530"/>
              <a:gd name="connsiteX31" fmla="*/ 182042 w 1513886"/>
              <a:gd name="connsiteY31" fmla="*/ 1033669 h 1709530"/>
              <a:gd name="connsiteX32" fmla="*/ 132347 w 1513886"/>
              <a:gd name="connsiteY32" fmla="*/ 1093304 h 1709530"/>
              <a:gd name="connsiteX33" fmla="*/ 102529 w 1513886"/>
              <a:gd name="connsiteY33" fmla="*/ 1162878 h 1709530"/>
              <a:gd name="connsiteX34" fmla="*/ 82651 w 1513886"/>
              <a:gd name="connsiteY34" fmla="*/ 1192695 h 1709530"/>
              <a:gd name="connsiteX35" fmla="*/ 122408 w 1513886"/>
              <a:gd name="connsiteY35" fmla="*/ 1311965 h 1709530"/>
              <a:gd name="connsiteX36" fmla="*/ 152225 w 1513886"/>
              <a:gd name="connsiteY36" fmla="*/ 1341782 h 1709530"/>
              <a:gd name="connsiteX37" fmla="*/ 201921 w 1513886"/>
              <a:gd name="connsiteY37" fmla="*/ 1421295 h 1709530"/>
              <a:gd name="connsiteX38" fmla="*/ 241677 w 1513886"/>
              <a:gd name="connsiteY38" fmla="*/ 1451113 h 1709530"/>
              <a:gd name="connsiteX39" fmla="*/ 291373 w 1513886"/>
              <a:gd name="connsiteY39" fmla="*/ 1510747 h 1709530"/>
              <a:gd name="connsiteX40" fmla="*/ 331129 w 1513886"/>
              <a:gd name="connsiteY40" fmla="*/ 1530626 h 1709530"/>
              <a:gd name="connsiteX41" fmla="*/ 360947 w 1513886"/>
              <a:gd name="connsiteY41" fmla="*/ 1550504 h 1709530"/>
              <a:gd name="connsiteX42" fmla="*/ 400703 w 1513886"/>
              <a:gd name="connsiteY42" fmla="*/ 1570382 h 1709530"/>
              <a:gd name="connsiteX43" fmla="*/ 430521 w 1513886"/>
              <a:gd name="connsiteY43" fmla="*/ 1590260 h 1709530"/>
              <a:gd name="connsiteX44" fmla="*/ 460338 w 1513886"/>
              <a:gd name="connsiteY44" fmla="*/ 1600200 h 1709530"/>
              <a:gd name="connsiteX45" fmla="*/ 529912 w 1513886"/>
              <a:gd name="connsiteY45" fmla="*/ 1639956 h 1709530"/>
              <a:gd name="connsiteX46" fmla="*/ 649182 w 1513886"/>
              <a:gd name="connsiteY46" fmla="*/ 1659834 h 1709530"/>
              <a:gd name="connsiteX47" fmla="*/ 698877 w 1513886"/>
              <a:gd name="connsiteY47" fmla="*/ 1669773 h 1709530"/>
              <a:gd name="connsiteX48" fmla="*/ 738634 w 1513886"/>
              <a:gd name="connsiteY48" fmla="*/ 1679713 h 1709530"/>
              <a:gd name="connsiteX49" fmla="*/ 798269 w 1513886"/>
              <a:gd name="connsiteY49" fmla="*/ 1699591 h 1709530"/>
              <a:gd name="connsiteX50" fmla="*/ 838025 w 1513886"/>
              <a:gd name="connsiteY50" fmla="*/ 1709530 h 1709530"/>
              <a:gd name="connsiteX51" fmla="*/ 987112 w 1513886"/>
              <a:gd name="connsiteY51" fmla="*/ 1689652 h 1709530"/>
              <a:gd name="connsiteX52" fmla="*/ 1016929 w 1513886"/>
              <a:gd name="connsiteY52" fmla="*/ 1679713 h 1709530"/>
              <a:gd name="connsiteX53" fmla="*/ 1106382 w 1513886"/>
              <a:gd name="connsiteY53" fmla="*/ 1630017 h 1709530"/>
              <a:gd name="connsiteX54" fmla="*/ 1146138 w 1513886"/>
              <a:gd name="connsiteY54" fmla="*/ 1580321 h 1709530"/>
              <a:gd name="connsiteX55" fmla="*/ 1175956 w 1513886"/>
              <a:gd name="connsiteY55" fmla="*/ 1560443 h 1709530"/>
              <a:gd name="connsiteX56" fmla="*/ 1195834 w 1513886"/>
              <a:gd name="connsiteY56" fmla="*/ 1530626 h 1709530"/>
              <a:gd name="connsiteX57" fmla="*/ 1245529 w 1513886"/>
              <a:gd name="connsiteY57" fmla="*/ 1441173 h 1709530"/>
              <a:gd name="connsiteX58" fmla="*/ 1305164 w 1513886"/>
              <a:gd name="connsiteY58" fmla="*/ 1391478 h 1709530"/>
              <a:gd name="connsiteX59" fmla="*/ 1325042 w 1513886"/>
              <a:gd name="connsiteY59" fmla="*/ 1361660 h 1709530"/>
              <a:gd name="connsiteX60" fmla="*/ 1374738 w 1513886"/>
              <a:gd name="connsiteY60" fmla="*/ 1321904 h 1709530"/>
              <a:gd name="connsiteX61" fmla="*/ 1414495 w 1513886"/>
              <a:gd name="connsiteY61" fmla="*/ 1272208 h 1709530"/>
              <a:gd name="connsiteX62" fmla="*/ 1434373 w 1513886"/>
              <a:gd name="connsiteY62" fmla="*/ 1242391 h 1709530"/>
              <a:gd name="connsiteX63" fmla="*/ 1474129 w 1513886"/>
              <a:gd name="connsiteY63" fmla="*/ 1182756 h 1709530"/>
              <a:gd name="connsiteX64" fmla="*/ 1503947 w 1513886"/>
              <a:gd name="connsiteY64" fmla="*/ 1133060 h 1709530"/>
              <a:gd name="connsiteX65" fmla="*/ 1513886 w 1513886"/>
              <a:gd name="connsiteY65" fmla="*/ 1103243 h 1709530"/>
              <a:gd name="connsiteX66" fmla="*/ 1494008 w 1513886"/>
              <a:gd name="connsiteY66" fmla="*/ 964095 h 1709530"/>
              <a:gd name="connsiteX67" fmla="*/ 1474129 w 1513886"/>
              <a:gd name="connsiteY67" fmla="*/ 934278 h 1709530"/>
              <a:gd name="connsiteX68" fmla="*/ 1454251 w 1513886"/>
              <a:gd name="connsiteY68" fmla="*/ 864704 h 1709530"/>
              <a:gd name="connsiteX69" fmla="*/ 1444312 w 1513886"/>
              <a:gd name="connsiteY69" fmla="*/ 824947 h 1709530"/>
              <a:gd name="connsiteX70" fmla="*/ 1424434 w 1513886"/>
              <a:gd name="connsiteY70" fmla="*/ 795130 h 1709530"/>
              <a:gd name="connsiteX71" fmla="*/ 1404556 w 1513886"/>
              <a:gd name="connsiteY71" fmla="*/ 735495 h 1709530"/>
              <a:gd name="connsiteX72" fmla="*/ 1394616 w 1513886"/>
              <a:gd name="connsiteY72" fmla="*/ 705678 h 1709530"/>
              <a:gd name="connsiteX73" fmla="*/ 1364799 w 1513886"/>
              <a:gd name="connsiteY73" fmla="*/ 646043 h 1709530"/>
              <a:gd name="connsiteX74" fmla="*/ 1344921 w 1513886"/>
              <a:gd name="connsiteY74" fmla="*/ 616226 h 1709530"/>
              <a:gd name="connsiteX75" fmla="*/ 1305164 w 1513886"/>
              <a:gd name="connsiteY75" fmla="*/ 566530 h 1709530"/>
              <a:gd name="connsiteX76" fmla="*/ 1265408 w 1513886"/>
              <a:gd name="connsiteY76" fmla="*/ 506895 h 1709530"/>
              <a:gd name="connsiteX77" fmla="*/ 1205773 w 1513886"/>
              <a:gd name="connsiteY77" fmla="*/ 417443 h 1709530"/>
              <a:gd name="connsiteX78" fmla="*/ 1185895 w 1513886"/>
              <a:gd name="connsiteY78" fmla="*/ 387626 h 1709530"/>
              <a:gd name="connsiteX79" fmla="*/ 1166016 w 1513886"/>
              <a:gd name="connsiteY79" fmla="*/ 367747 h 1709530"/>
              <a:gd name="connsiteX80" fmla="*/ 1116321 w 1513886"/>
              <a:gd name="connsiteY80" fmla="*/ 318052 h 1709530"/>
              <a:gd name="connsiteX81" fmla="*/ 1046747 w 1513886"/>
              <a:gd name="connsiteY81" fmla="*/ 258417 h 170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513886" h="1709530">
                <a:moveTo>
                  <a:pt x="1046747" y="258417"/>
                </a:moveTo>
                <a:lnTo>
                  <a:pt x="1046747" y="258417"/>
                </a:lnTo>
                <a:cubicBezTo>
                  <a:pt x="1059999" y="231913"/>
                  <a:pt x="1080692" y="207961"/>
                  <a:pt x="1086503" y="178904"/>
                </a:cubicBezTo>
                <a:cubicBezTo>
                  <a:pt x="1094623" y="138306"/>
                  <a:pt x="1079490" y="108018"/>
                  <a:pt x="1056686" y="79513"/>
                </a:cubicBezTo>
                <a:cubicBezTo>
                  <a:pt x="1050832" y="72196"/>
                  <a:pt x="1044843" y="64455"/>
                  <a:pt x="1036808" y="59634"/>
                </a:cubicBezTo>
                <a:cubicBezTo>
                  <a:pt x="1027824" y="54244"/>
                  <a:pt x="1017199" y="52051"/>
                  <a:pt x="1006990" y="49695"/>
                </a:cubicBezTo>
                <a:cubicBezTo>
                  <a:pt x="873229" y="18827"/>
                  <a:pt x="945576" y="38082"/>
                  <a:pt x="818147" y="19878"/>
                </a:cubicBezTo>
                <a:cubicBezTo>
                  <a:pt x="776168" y="13881"/>
                  <a:pt x="773321" y="11562"/>
                  <a:pt x="738634" y="0"/>
                </a:cubicBezTo>
                <a:cubicBezTo>
                  <a:pt x="678999" y="3313"/>
                  <a:pt x="619187" y="4276"/>
                  <a:pt x="559729" y="9939"/>
                </a:cubicBezTo>
                <a:cubicBezTo>
                  <a:pt x="549300" y="10932"/>
                  <a:pt x="540185" y="17823"/>
                  <a:pt x="529912" y="19878"/>
                </a:cubicBezTo>
                <a:cubicBezTo>
                  <a:pt x="384117" y="49037"/>
                  <a:pt x="526214" y="13086"/>
                  <a:pt x="410642" y="39756"/>
                </a:cubicBezTo>
                <a:cubicBezTo>
                  <a:pt x="384022" y="45899"/>
                  <a:pt x="357633" y="53008"/>
                  <a:pt x="331129" y="59634"/>
                </a:cubicBezTo>
                <a:cubicBezTo>
                  <a:pt x="317877" y="62947"/>
                  <a:pt x="304056" y="64500"/>
                  <a:pt x="291373" y="69573"/>
                </a:cubicBezTo>
                <a:cubicBezTo>
                  <a:pt x="274808" y="76199"/>
                  <a:pt x="258603" y="83810"/>
                  <a:pt x="241677" y="89452"/>
                </a:cubicBezTo>
                <a:cubicBezTo>
                  <a:pt x="228718" y="93772"/>
                  <a:pt x="214711" y="94595"/>
                  <a:pt x="201921" y="99391"/>
                </a:cubicBezTo>
                <a:cubicBezTo>
                  <a:pt x="188048" y="104593"/>
                  <a:pt x="175783" y="113433"/>
                  <a:pt x="162164" y="119269"/>
                </a:cubicBezTo>
                <a:cubicBezTo>
                  <a:pt x="152534" y="123396"/>
                  <a:pt x="142286" y="125895"/>
                  <a:pt x="132347" y="129208"/>
                </a:cubicBezTo>
                <a:cubicBezTo>
                  <a:pt x="107893" y="153662"/>
                  <a:pt x="93047" y="173706"/>
                  <a:pt x="62773" y="188843"/>
                </a:cubicBezTo>
                <a:cubicBezTo>
                  <a:pt x="53402" y="193528"/>
                  <a:pt x="42895" y="195469"/>
                  <a:pt x="32956" y="198782"/>
                </a:cubicBezTo>
                <a:cubicBezTo>
                  <a:pt x="29643" y="208721"/>
                  <a:pt x="27702" y="219229"/>
                  <a:pt x="23016" y="228600"/>
                </a:cubicBezTo>
                <a:cubicBezTo>
                  <a:pt x="17674" y="239284"/>
                  <a:pt x="3883" y="246495"/>
                  <a:pt x="3138" y="258417"/>
                </a:cubicBezTo>
                <a:cubicBezTo>
                  <a:pt x="-1545" y="333338"/>
                  <a:pt x="-6588" y="369991"/>
                  <a:pt x="32956" y="417443"/>
                </a:cubicBezTo>
                <a:cubicBezTo>
                  <a:pt x="41954" y="428241"/>
                  <a:pt x="52834" y="437321"/>
                  <a:pt x="62773" y="447260"/>
                </a:cubicBezTo>
                <a:cubicBezTo>
                  <a:pt x="69399" y="467138"/>
                  <a:pt x="73280" y="488153"/>
                  <a:pt x="82651" y="506895"/>
                </a:cubicBezTo>
                <a:cubicBezTo>
                  <a:pt x="107214" y="556023"/>
                  <a:pt x="97843" y="532596"/>
                  <a:pt x="112469" y="576469"/>
                </a:cubicBezTo>
                <a:cubicBezTo>
                  <a:pt x="115618" y="604810"/>
                  <a:pt x="115696" y="662437"/>
                  <a:pt x="132347" y="695739"/>
                </a:cubicBezTo>
                <a:cubicBezTo>
                  <a:pt x="137689" y="706423"/>
                  <a:pt x="143778" y="717109"/>
                  <a:pt x="152225" y="725556"/>
                </a:cubicBezTo>
                <a:cubicBezTo>
                  <a:pt x="160672" y="734003"/>
                  <a:pt x="172103" y="738808"/>
                  <a:pt x="182042" y="745434"/>
                </a:cubicBezTo>
                <a:cubicBezTo>
                  <a:pt x="185355" y="755373"/>
                  <a:pt x="187296" y="765881"/>
                  <a:pt x="191982" y="775252"/>
                </a:cubicBezTo>
                <a:cubicBezTo>
                  <a:pt x="197324" y="785936"/>
                  <a:pt x="211232" y="793140"/>
                  <a:pt x="211860" y="805069"/>
                </a:cubicBezTo>
                <a:cubicBezTo>
                  <a:pt x="215883" y="881499"/>
                  <a:pt x="210992" y="937318"/>
                  <a:pt x="191982" y="1003852"/>
                </a:cubicBezTo>
                <a:cubicBezTo>
                  <a:pt x="189104" y="1013926"/>
                  <a:pt x="186727" y="1024298"/>
                  <a:pt x="182042" y="1033669"/>
                </a:cubicBezTo>
                <a:cubicBezTo>
                  <a:pt x="155747" y="1086259"/>
                  <a:pt x="168988" y="1042007"/>
                  <a:pt x="132347" y="1093304"/>
                </a:cubicBezTo>
                <a:cubicBezTo>
                  <a:pt x="97881" y="1141557"/>
                  <a:pt x="124157" y="1119622"/>
                  <a:pt x="102529" y="1162878"/>
                </a:cubicBezTo>
                <a:cubicBezTo>
                  <a:pt x="97187" y="1173562"/>
                  <a:pt x="89277" y="1182756"/>
                  <a:pt x="82651" y="1192695"/>
                </a:cubicBezTo>
                <a:cubicBezTo>
                  <a:pt x="92466" y="1231956"/>
                  <a:pt x="97717" y="1277398"/>
                  <a:pt x="122408" y="1311965"/>
                </a:cubicBezTo>
                <a:cubicBezTo>
                  <a:pt x="130578" y="1323403"/>
                  <a:pt x="142286" y="1331843"/>
                  <a:pt x="152225" y="1341782"/>
                </a:cubicBezTo>
                <a:cubicBezTo>
                  <a:pt x="166014" y="1383151"/>
                  <a:pt x="161406" y="1380780"/>
                  <a:pt x="201921" y="1421295"/>
                </a:cubicBezTo>
                <a:cubicBezTo>
                  <a:pt x="213634" y="1433008"/>
                  <a:pt x="229964" y="1439400"/>
                  <a:pt x="241677" y="1451113"/>
                </a:cubicBezTo>
                <a:cubicBezTo>
                  <a:pt x="285263" y="1494699"/>
                  <a:pt x="234389" y="1470043"/>
                  <a:pt x="291373" y="1510747"/>
                </a:cubicBezTo>
                <a:cubicBezTo>
                  <a:pt x="303429" y="1519359"/>
                  <a:pt x="318265" y="1523275"/>
                  <a:pt x="331129" y="1530626"/>
                </a:cubicBezTo>
                <a:cubicBezTo>
                  <a:pt x="341501" y="1536553"/>
                  <a:pt x="350575" y="1544577"/>
                  <a:pt x="360947" y="1550504"/>
                </a:cubicBezTo>
                <a:cubicBezTo>
                  <a:pt x="373811" y="1557855"/>
                  <a:pt x="387839" y="1563031"/>
                  <a:pt x="400703" y="1570382"/>
                </a:cubicBezTo>
                <a:cubicBezTo>
                  <a:pt x="411075" y="1576309"/>
                  <a:pt x="419837" y="1584918"/>
                  <a:pt x="430521" y="1590260"/>
                </a:cubicBezTo>
                <a:cubicBezTo>
                  <a:pt x="439892" y="1594945"/>
                  <a:pt x="450967" y="1595515"/>
                  <a:pt x="460338" y="1600200"/>
                </a:cubicBezTo>
                <a:cubicBezTo>
                  <a:pt x="489909" y="1614986"/>
                  <a:pt x="495069" y="1631245"/>
                  <a:pt x="529912" y="1639956"/>
                </a:cubicBezTo>
                <a:cubicBezTo>
                  <a:pt x="569014" y="1649731"/>
                  <a:pt x="609660" y="1651930"/>
                  <a:pt x="649182" y="1659834"/>
                </a:cubicBezTo>
                <a:cubicBezTo>
                  <a:pt x="665747" y="1663147"/>
                  <a:pt x="682386" y="1666108"/>
                  <a:pt x="698877" y="1669773"/>
                </a:cubicBezTo>
                <a:cubicBezTo>
                  <a:pt x="712212" y="1672736"/>
                  <a:pt x="725550" y="1675788"/>
                  <a:pt x="738634" y="1679713"/>
                </a:cubicBezTo>
                <a:cubicBezTo>
                  <a:pt x="758704" y="1685734"/>
                  <a:pt x="777941" y="1694509"/>
                  <a:pt x="798269" y="1699591"/>
                </a:cubicBezTo>
                <a:lnTo>
                  <a:pt x="838025" y="1709530"/>
                </a:lnTo>
                <a:cubicBezTo>
                  <a:pt x="857374" y="1707111"/>
                  <a:pt x="964251" y="1694224"/>
                  <a:pt x="987112" y="1689652"/>
                </a:cubicBezTo>
                <a:cubicBezTo>
                  <a:pt x="997385" y="1687597"/>
                  <a:pt x="1006990" y="1683026"/>
                  <a:pt x="1016929" y="1679713"/>
                </a:cubicBezTo>
                <a:cubicBezTo>
                  <a:pt x="1085281" y="1634144"/>
                  <a:pt x="1053899" y="1647511"/>
                  <a:pt x="1106382" y="1630017"/>
                </a:cubicBezTo>
                <a:cubicBezTo>
                  <a:pt x="1121140" y="1607881"/>
                  <a:pt x="1125908" y="1596505"/>
                  <a:pt x="1146138" y="1580321"/>
                </a:cubicBezTo>
                <a:cubicBezTo>
                  <a:pt x="1155466" y="1572859"/>
                  <a:pt x="1166017" y="1567069"/>
                  <a:pt x="1175956" y="1560443"/>
                </a:cubicBezTo>
                <a:cubicBezTo>
                  <a:pt x="1182582" y="1550504"/>
                  <a:pt x="1190492" y="1541310"/>
                  <a:pt x="1195834" y="1530626"/>
                </a:cubicBezTo>
                <a:cubicBezTo>
                  <a:pt x="1220829" y="1480635"/>
                  <a:pt x="1182857" y="1503842"/>
                  <a:pt x="1245529" y="1441173"/>
                </a:cubicBezTo>
                <a:cubicBezTo>
                  <a:pt x="1277122" y="1409582"/>
                  <a:pt x="1257911" y="1426917"/>
                  <a:pt x="1305164" y="1391478"/>
                </a:cubicBezTo>
                <a:cubicBezTo>
                  <a:pt x="1311790" y="1381539"/>
                  <a:pt x="1317580" y="1370988"/>
                  <a:pt x="1325042" y="1361660"/>
                </a:cubicBezTo>
                <a:cubicBezTo>
                  <a:pt x="1341226" y="1341430"/>
                  <a:pt x="1352602" y="1336662"/>
                  <a:pt x="1374738" y="1321904"/>
                </a:cubicBezTo>
                <a:cubicBezTo>
                  <a:pt x="1435919" y="1230133"/>
                  <a:pt x="1357845" y="1343020"/>
                  <a:pt x="1414495" y="1272208"/>
                </a:cubicBezTo>
                <a:cubicBezTo>
                  <a:pt x="1421957" y="1262880"/>
                  <a:pt x="1427747" y="1252330"/>
                  <a:pt x="1434373" y="1242391"/>
                </a:cubicBezTo>
                <a:cubicBezTo>
                  <a:pt x="1458004" y="1171495"/>
                  <a:pt x="1424497" y="1257202"/>
                  <a:pt x="1474129" y="1182756"/>
                </a:cubicBezTo>
                <a:cubicBezTo>
                  <a:pt x="1525743" y="1105336"/>
                  <a:pt x="1442037" y="1194974"/>
                  <a:pt x="1503947" y="1133060"/>
                </a:cubicBezTo>
                <a:cubicBezTo>
                  <a:pt x="1507260" y="1123121"/>
                  <a:pt x="1513886" y="1113720"/>
                  <a:pt x="1513886" y="1103243"/>
                </a:cubicBezTo>
                <a:cubicBezTo>
                  <a:pt x="1513886" y="1080395"/>
                  <a:pt x="1512401" y="1000881"/>
                  <a:pt x="1494008" y="964095"/>
                </a:cubicBezTo>
                <a:cubicBezTo>
                  <a:pt x="1488666" y="953411"/>
                  <a:pt x="1480755" y="944217"/>
                  <a:pt x="1474129" y="934278"/>
                </a:cubicBezTo>
                <a:cubicBezTo>
                  <a:pt x="1443058" y="809989"/>
                  <a:pt x="1482768" y="964517"/>
                  <a:pt x="1454251" y="864704"/>
                </a:cubicBezTo>
                <a:cubicBezTo>
                  <a:pt x="1450498" y="851569"/>
                  <a:pt x="1449693" y="837503"/>
                  <a:pt x="1444312" y="824947"/>
                </a:cubicBezTo>
                <a:cubicBezTo>
                  <a:pt x="1439607" y="813968"/>
                  <a:pt x="1429285" y="806046"/>
                  <a:pt x="1424434" y="795130"/>
                </a:cubicBezTo>
                <a:cubicBezTo>
                  <a:pt x="1415924" y="775982"/>
                  <a:pt x="1411182" y="755373"/>
                  <a:pt x="1404556" y="735495"/>
                </a:cubicBezTo>
                <a:cubicBezTo>
                  <a:pt x="1401243" y="725556"/>
                  <a:pt x="1400427" y="714395"/>
                  <a:pt x="1394616" y="705678"/>
                </a:cubicBezTo>
                <a:cubicBezTo>
                  <a:pt x="1337644" y="620218"/>
                  <a:pt x="1405951" y="728347"/>
                  <a:pt x="1364799" y="646043"/>
                </a:cubicBezTo>
                <a:cubicBezTo>
                  <a:pt x="1359457" y="635359"/>
                  <a:pt x="1351547" y="626165"/>
                  <a:pt x="1344921" y="616226"/>
                </a:cubicBezTo>
                <a:cubicBezTo>
                  <a:pt x="1322539" y="549076"/>
                  <a:pt x="1353580" y="621863"/>
                  <a:pt x="1305164" y="566530"/>
                </a:cubicBezTo>
                <a:cubicBezTo>
                  <a:pt x="1289432" y="548550"/>
                  <a:pt x="1278660" y="526773"/>
                  <a:pt x="1265408" y="506895"/>
                </a:cubicBezTo>
                <a:lnTo>
                  <a:pt x="1205773" y="417443"/>
                </a:lnTo>
                <a:cubicBezTo>
                  <a:pt x="1199147" y="407504"/>
                  <a:pt x="1194342" y="396073"/>
                  <a:pt x="1185895" y="387626"/>
                </a:cubicBezTo>
                <a:cubicBezTo>
                  <a:pt x="1179269" y="381000"/>
                  <a:pt x="1171870" y="375065"/>
                  <a:pt x="1166016" y="367747"/>
                </a:cubicBezTo>
                <a:cubicBezTo>
                  <a:pt x="1128153" y="320418"/>
                  <a:pt x="1167436" y="352129"/>
                  <a:pt x="1116321" y="318052"/>
                </a:cubicBezTo>
                <a:cubicBezTo>
                  <a:pt x="1090929" y="279964"/>
                  <a:pt x="1058343" y="268356"/>
                  <a:pt x="1046747" y="258417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696344" y="4621710"/>
            <a:ext cx="914400" cy="9144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82750" y="4615657"/>
            <a:ext cx="1362075" cy="595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Полилиния 49"/>
          <p:cNvSpPr/>
          <p:nvPr/>
        </p:nvSpPr>
        <p:spPr>
          <a:xfrm>
            <a:off x="1524158" y="383864"/>
            <a:ext cx="2988860" cy="2975212"/>
          </a:xfrm>
          <a:custGeom>
            <a:avLst/>
            <a:gdLst>
              <a:gd name="connsiteX0" fmla="*/ 477672 w 2988860"/>
              <a:gd name="connsiteY0" fmla="*/ 450376 h 2975212"/>
              <a:gd name="connsiteX1" fmla="*/ 423081 w 2988860"/>
              <a:gd name="connsiteY1" fmla="*/ 518615 h 2975212"/>
              <a:gd name="connsiteX2" fmla="*/ 395785 w 2988860"/>
              <a:gd name="connsiteY2" fmla="*/ 559558 h 2975212"/>
              <a:gd name="connsiteX3" fmla="*/ 354842 w 2988860"/>
              <a:gd name="connsiteY3" fmla="*/ 600501 h 2975212"/>
              <a:gd name="connsiteX4" fmla="*/ 327547 w 2988860"/>
              <a:gd name="connsiteY4" fmla="*/ 641445 h 2975212"/>
              <a:gd name="connsiteX5" fmla="*/ 286603 w 2988860"/>
              <a:gd name="connsiteY5" fmla="*/ 682388 h 2975212"/>
              <a:gd name="connsiteX6" fmla="*/ 232012 w 2988860"/>
              <a:gd name="connsiteY6" fmla="*/ 764274 h 2975212"/>
              <a:gd name="connsiteX7" fmla="*/ 150126 w 2988860"/>
              <a:gd name="connsiteY7" fmla="*/ 859809 h 2975212"/>
              <a:gd name="connsiteX8" fmla="*/ 109182 w 2988860"/>
              <a:gd name="connsiteY8" fmla="*/ 955343 h 2975212"/>
              <a:gd name="connsiteX9" fmla="*/ 95535 w 2988860"/>
              <a:gd name="connsiteY9" fmla="*/ 1064525 h 2975212"/>
              <a:gd name="connsiteX10" fmla="*/ 40944 w 2988860"/>
              <a:gd name="connsiteY10" fmla="*/ 1146412 h 2975212"/>
              <a:gd name="connsiteX11" fmla="*/ 27296 w 2988860"/>
              <a:gd name="connsiteY11" fmla="*/ 1187355 h 2975212"/>
              <a:gd name="connsiteX12" fmla="*/ 13648 w 2988860"/>
              <a:gd name="connsiteY12" fmla="*/ 1514901 h 2975212"/>
              <a:gd name="connsiteX13" fmla="*/ 0 w 2988860"/>
              <a:gd name="connsiteY13" fmla="*/ 1555845 h 2975212"/>
              <a:gd name="connsiteX14" fmla="*/ 13648 w 2988860"/>
              <a:gd name="connsiteY14" fmla="*/ 1951630 h 2975212"/>
              <a:gd name="connsiteX15" fmla="*/ 27296 w 2988860"/>
              <a:gd name="connsiteY15" fmla="*/ 2019868 h 2975212"/>
              <a:gd name="connsiteX16" fmla="*/ 54591 w 2988860"/>
              <a:gd name="connsiteY16" fmla="*/ 2156346 h 2975212"/>
              <a:gd name="connsiteX17" fmla="*/ 81887 w 2988860"/>
              <a:gd name="connsiteY17" fmla="*/ 2197289 h 2975212"/>
              <a:gd name="connsiteX18" fmla="*/ 122830 w 2988860"/>
              <a:gd name="connsiteY18" fmla="*/ 2292824 h 2975212"/>
              <a:gd name="connsiteX19" fmla="*/ 136478 w 2988860"/>
              <a:gd name="connsiteY19" fmla="*/ 2333767 h 2975212"/>
              <a:gd name="connsiteX20" fmla="*/ 177421 w 2988860"/>
              <a:gd name="connsiteY20" fmla="*/ 2374710 h 2975212"/>
              <a:gd name="connsiteX21" fmla="*/ 245660 w 2988860"/>
              <a:gd name="connsiteY21" fmla="*/ 2456597 h 2975212"/>
              <a:gd name="connsiteX22" fmla="*/ 354842 w 2988860"/>
              <a:gd name="connsiteY22" fmla="*/ 2565779 h 2975212"/>
              <a:gd name="connsiteX23" fmla="*/ 491320 w 2988860"/>
              <a:gd name="connsiteY23" fmla="*/ 2620370 h 2975212"/>
              <a:gd name="connsiteX24" fmla="*/ 559559 w 2988860"/>
              <a:gd name="connsiteY24" fmla="*/ 2661313 h 2975212"/>
              <a:gd name="connsiteX25" fmla="*/ 600502 w 2988860"/>
              <a:gd name="connsiteY25" fmla="*/ 2688609 h 2975212"/>
              <a:gd name="connsiteX26" fmla="*/ 668741 w 2988860"/>
              <a:gd name="connsiteY26" fmla="*/ 2715904 h 2975212"/>
              <a:gd name="connsiteX27" fmla="*/ 736979 w 2988860"/>
              <a:gd name="connsiteY27" fmla="*/ 2770495 h 2975212"/>
              <a:gd name="connsiteX28" fmla="*/ 777923 w 2988860"/>
              <a:gd name="connsiteY28" fmla="*/ 2811439 h 2975212"/>
              <a:gd name="connsiteX29" fmla="*/ 914400 w 2988860"/>
              <a:gd name="connsiteY29" fmla="*/ 2866030 h 2975212"/>
              <a:gd name="connsiteX30" fmla="*/ 1023582 w 2988860"/>
              <a:gd name="connsiteY30" fmla="*/ 2906973 h 2975212"/>
              <a:gd name="connsiteX31" fmla="*/ 1105469 w 2988860"/>
              <a:gd name="connsiteY31" fmla="*/ 2934268 h 2975212"/>
              <a:gd name="connsiteX32" fmla="*/ 1160060 w 2988860"/>
              <a:gd name="connsiteY32" fmla="*/ 2947916 h 2975212"/>
              <a:gd name="connsiteX33" fmla="*/ 1296538 w 2988860"/>
              <a:gd name="connsiteY33" fmla="*/ 2975212 h 2975212"/>
              <a:gd name="connsiteX34" fmla="*/ 1446663 w 2988860"/>
              <a:gd name="connsiteY34" fmla="*/ 2947916 h 2975212"/>
              <a:gd name="connsiteX35" fmla="*/ 1528550 w 2988860"/>
              <a:gd name="connsiteY35" fmla="*/ 2879677 h 2975212"/>
              <a:gd name="connsiteX36" fmla="*/ 1569493 w 2988860"/>
              <a:gd name="connsiteY36" fmla="*/ 2866030 h 2975212"/>
              <a:gd name="connsiteX37" fmla="*/ 1610436 w 2988860"/>
              <a:gd name="connsiteY37" fmla="*/ 2838734 h 2975212"/>
              <a:gd name="connsiteX38" fmla="*/ 1665027 w 2988860"/>
              <a:gd name="connsiteY38" fmla="*/ 2825086 h 2975212"/>
              <a:gd name="connsiteX39" fmla="*/ 1705971 w 2988860"/>
              <a:gd name="connsiteY39" fmla="*/ 2811439 h 2975212"/>
              <a:gd name="connsiteX40" fmla="*/ 1760562 w 2988860"/>
              <a:gd name="connsiteY40" fmla="*/ 2784143 h 2975212"/>
              <a:gd name="connsiteX41" fmla="*/ 1842448 w 2988860"/>
              <a:gd name="connsiteY41" fmla="*/ 2743200 h 2975212"/>
              <a:gd name="connsiteX42" fmla="*/ 2060812 w 2988860"/>
              <a:gd name="connsiteY42" fmla="*/ 2756848 h 2975212"/>
              <a:gd name="connsiteX43" fmla="*/ 2634018 w 2988860"/>
              <a:gd name="connsiteY43" fmla="*/ 2729552 h 2975212"/>
              <a:gd name="connsiteX44" fmla="*/ 2674962 w 2988860"/>
              <a:gd name="connsiteY44" fmla="*/ 2715904 h 2975212"/>
              <a:gd name="connsiteX45" fmla="*/ 2770496 w 2988860"/>
              <a:gd name="connsiteY45" fmla="*/ 2647665 h 2975212"/>
              <a:gd name="connsiteX46" fmla="*/ 2866030 w 2988860"/>
              <a:gd name="connsiteY46" fmla="*/ 2606722 h 2975212"/>
              <a:gd name="connsiteX47" fmla="*/ 2934269 w 2988860"/>
              <a:gd name="connsiteY47" fmla="*/ 2511188 h 2975212"/>
              <a:gd name="connsiteX48" fmla="*/ 2961565 w 2988860"/>
              <a:gd name="connsiteY48" fmla="*/ 2429301 h 2975212"/>
              <a:gd name="connsiteX49" fmla="*/ 2988860 w 2988860"/>
              <a:gd name="connsiteY49" fmla="*/ 2333767 h 2975212"/>
              <a:gd name="connsiteX50" fmla="*/ 2947917 w 2988860"/>
              <a:gd name="connsiteY50" fmla="*/ 2047164 h 2975212"/>
              <a:gd name="connsiteX51" fmla="*/ 2893326 w 2988860"/>
              <a:gd name="connsiteY51" fmla="*/ 1937982 h 2975212"/>
              <a:gd name="connsiteX52" fmla="*/ 2838735 w 2988860"/>
              <a:gd name="connsiteY52" fmla="*/ 1856095 h 2975212"/>
              <a:gd name="connsiteX53" fmla="*/ 2797791 w 2988860"/>
              <a:gd name="connsiteY53" fmla="*/ 1760561 h 2975212"/>
              <a:gd name="connsiteX54" fmla="*/ 2784144 w 2988860"/>
              <a:gd name="connsiteY54" fmla="*/ 1719618 h 2975212"/>
              <a:gd name="connsiteX55" fmla="*/ 2674962 w 2988860"/>
              <a:gd name="connsiteY55" fmla="*/ 1624083 h 2975212"/>
              <a:gd name="connsiteX56" fmla="*/ 2620371 w 2988860"/>
              <a:gd name="connsiteY56" fmla="*/ 1610436 h 2975212"/>
              <a:gd name="connsiteX57" fmla="*/ 2538484 w 2988860"/>
              <a:gd name="connsiteY57" fmla="*/ 1583140 h 2975212"/>
              <a:gd name="connsiteX58" fmla="*/ 2470245 w 2988860"/>
              <a:gd name="connsiteY58" fmla="*/ 1514901 h 2975212"/>
              <a:gd name="connsiteX59" fmla="*/ 2306472 w 2988860"/>
              <a:gd name="connsiteY59" fmla="*/ 1378424 h 2975212"/>
              <a:gd name="connsiteX60" fmla="*/ 2265529 w 2988860"/>
              <a:gd name="connsiteY60" fmla="*/ 1351128 h 2975212"/>
              <a:gd name="connsiteX61" fmla="*/ 2224585 w 2988860"/>
              <a:gd name="connsiteY61" fmla="*/ 1310185 h 2975212"/>
              <a:gd name="connsiteX62" fmla="*/ 2183642 w 2988860"/>
              <a:gd name="connsiteY62" fmla="*/ 1296537 h 2975212"/>
              <a:gd name="connsiteX63" fmla="*/ 2156347 w 2988860"/>
              <a:gd name="connsiteY63" fmla="*/ 1255594 h 2975212"/>
              <a:gd name="connsiteX64" fmla="*/ 2115403 w 2988860"/>
              <a:gd name="connsiteY64" fmla="*/ 1228298 h 2975212"/>
              <a:gd name="connsiteX65" fmla="*/ 1978926 w 2988860"/>
              <a:gd name="connsiteY65" fmla="*/ 1187355 h 2975212"/>
              <a:gd name="connsiteX66" fmla="*/ 1937982 w 2988860"/>
              <a:gd name="connsiteY66" fmla="*/ 1160059 h 2975212"/>
              <a:gd name="connsiteX67" fmla="*/ 1924335 w 2988860"/>
              <a:gd name="connsiteY67" fmla="*/ 1050877 h 2975212"/>
              <a:gd name="connsiteX68" fmla="*/ 1965278 w 2988860"/>
              <a:gd name="connsiteY68" fmla="*/ 1023582 h 2975212"/>
              <a:gd name="connsiteX69" fmla="*/ 1992573 w 2988860"/>
              <a:gd name="connsiteY69" fmla="*/ 982639 h 2975212"/>
              <a:gd name="connsiteX70" fmla="*/ 2074460 w 2988860"/>
              <a:gd name="connsiteY70" fmla="*/ 941695 h 2975212"/>
              <a:gd name="connsiteX71" fmla="*/ 2169994 w 2988860"/>
              <a:gd name="connsiteY71" fmla="*/ 818865 h 2975212"/>
              <a:gd name="connsiteX72" fmla="*/ 2210938 w 2988860"/>
              <a:gd name="connsiteY72" fmla="*/ 736979 h 2975212"/>
              <a:gd name="connsiteX73" fmla="*/ 2251881 w 2988860"/>
              <a:gd name="connsiteY73" fmla="*/ 600501 h 2975212"/>
              <a:gd name="connsiteX74" fmla="*/ 2210938 w 2988860"/>
              <a:gd name="connsiteY74" fmla="*/ 395785 h 2975212"/>
              <a:gd name="connsiteX75" fmla="*/ 2183642 w 2988860"/>
              <a:gd name="connsiteY75" fmla="*/ 354842 h 2975212"/>
              <a:gd name="connsiteX76" fmla="*/ 2142699 w 2988860"/>
              <a:gd name="connsiteY76" fmla="*/ 327546 h 2975212"/>
              <a:gd name="connsiteX77" fmla="*/ 2047165 w 2988860"/>
              <a:gd name="connsiteY77" fmla="*/ 204716 h 2975212"/>
              <a:gd name="connsiteX78" fmla="*/ 2006221 w 2988860"/>
              <a:gd name="connsiteY78" fmla="*/ 177421 h 2975212"/>
              <a:gd name="connsiteX79" fmla="*/ 1937982 w 2988860"/>
              <a:gd name="connsiteY79" fmla="*/ 95534 h 2975212"/>
              <a:gd name="connsiteX80" fmla="*/ 1897039 w 2988860"/>
              <a:gd name="connsiteY80" fmla="*/ 68239 h 2975212"/>
              <a:gd name="connsiteX81" fmla="*/ 1733266 w 2988860"/>
              <a:gd name="connsiteY81" fmla="*/ 54591 h 2975212"/>
              <a:gd name="connsiteX82" fmla="*/ 1569493 w 2988860"/>
              <a:gd name="connsiteY82" fmla="*/ 27295 h 2975212"/>
              <a:gd name="connsiteX83" fmla="*/ 1473959 w 2988860"/>
              <a:gd name="connsiteY83" fmla="*/ 0 h 2975212"/>
              <a:gd name="connsiteX84" fmla="*/ 1351129 w 2988860"/>
              <a:gd name="connsiteY84" fmla="*/ 13648 h 2975212"/>
              <a:gd name="connsiteX85" fmla="*/ 1269242 w 2988860"/>
              <a:gd name="connsiteY85" fmla="*/ 54591 h 2975212"/>
              <a:gd name="connsiteX86" fmla="*/ 1228299 w 2988860"/>
              <a:gd name="connsiteY86" fmla="*/ 68239 h 2975212"/>
              <a:gd name="connsiteX87" fmla="*/ 1187356 w 2988860"/>
              <a:gd name="connsiteY87" fmla="*/ 95534 h 2975212"/>
              <a:gd name="connsiteX88" fmla="*/ 1064526 w 2988860"/>
              <a:gd name="connsiteY88" fmla="*/ 136477 h 2975212"/>
              <a:gd name="connsiteX89" fmla="*/ 1023582 w 2988860"/>
              <a:gd name="connsiteY89" fmla="*/ 150125 h 2975212"/>
              <a:gd name="connsiteX90" fmla="*/ 941696 w 2988860"/>
              <a:gd name="connsiteY90" fmla="*/ 191068 h 2975212"/>
              <a:gd name="connsiteX91" fmla="*/ 900753 w 2988860"/>
              <a:gd name="connsiteY91" fmla="*/ 218364 h 2975212"/>
              <a:gd name="connsiteX92" fmla="*/ 859809 w 2988860"/>
              <a:gd name="connsiteY92" fmla="*/ 232012 h 2975212"/>
              <a:gd name="connsiteX93" fmla="*/ 818866 w 2988860"/>
              <a:gd name="connsiteY93" fmla="*/ 259307 h 2975212"/>
              <a:gd name="connsiteX94" fmla="*/ 736979 w 2988860"/>
              <a:gd name="connsiteY94" fmla="*/ 286603 h 2975212"/>
              <a:gd name="connsiteX95" fmla="*/ 696036 w 2988860"/>
              <a:gd name="connsiteY95" fmla="*/ 300250 h 2975212"/>
              <a:gd name="connsiteX96" fmla="*/ 614150 w 2988860"/>
              <a:gd name="connsiteY96" fmla="*/ 368489 h 2975212"/>
              <a:gd name="connsiteX97" fmla="*/ 532263 w 2988860"/>
              <a:gd name="connsiteY97" fmla="*/ 423080 h 2975212"/>
              <a:gd name="connsiteX98" fmla="*/ 491320 w 2988860"/>
              <a:gd name="connsiteY98" fmla="*/ 464024 h 2975212"/>
              <a:gd name="connsiteX99" fmla="*/ 409433 w 2988860"/>
              <a:gd name="connsiteY99" fmla="*/ 518615 h 297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2988860" h="2975212">
                <a:moveTo>
                  <a:pt x="477672" y="450376"/>
                </a:moveTo>
                <a:cubicBezTo>
                  <a:pt x="459475" y="473122"/>
                  <a:pt x="440559" y="495311"/>
                  <a:pt x="423081" y="518615"/>
                </a:cubicBezTo>
                <a:cubicBezTo>
                  <a:pt x="413239" y="531737"/>
                  <a:pt x="406286" y="546957"/>
                  <a:pt x="395785" y="559558"/>
                </a:cubicBezTo>
                <a:cubicBezTo>
                  <a:pt x="383429" y="574385"/>
                  <a:pt x="367198" y="585674"/>
                  <a:pt x="354842" y="600501"/>
                </a:cubicBezTo>
                <a:cubicBezTo>
                  <a:pt x="344341" y="613102"/>
                  <a:pt x="338048" y="628844"/>
                  <a:pt x="327547" y="641445"/>
                </a:cubicBezTo>
                <a:cubicBezTo>
                  <a:pt x="315191" y="656272"/>
                  <a:pt x="298453" y="667153"/>
                  <a:pt x="286603" y="682388"/>
                </a:cubicBezTo>
                <a:cubicBezTo>
                  <a:pt x="266463" y="708283"/>
                  <a:pt x="255208" y="741077"/>
                  <a:pt x="232012" y="764274"/>
                </a:cubicBezTo>
                <a:cubicBezTo>
                  <a:pt x="194793" y="801494"/>
                  <a:pt x="179306" y="813122"/>
                  <a:pt x="150126" y="859809"/>
                </a:cubicBezTo>
                <a:cubicBezTo>
                  <a:pt x="126033" y="898358"/>
                  <a:pt x="122450" y="915541"/>
                  <a:pt x="109182" y="955343"/>
                </a:cubicBezTo>
                <a:cubicBezTo>
                  <a:pt x="104633" y="991737"/>
                  <a:pt x="107871" y="1029984"/>
                  <a:pt x="95535" y="1064525"/>
                </a:cubicBezTo>
                <a:cubicBezTo>
                  <a:pt x="84502" y="1095419"/>
                  <a:pt x="51318" y="1115290"/>
                  <a:pt x="40944" y="1146412"/>
                </a:cubicBezTo>
                <a:lnTo>
                  <a:pt x="27296" y="1187355"/>
                </a:lnTo>
                <a:cubicBezTo>
                  <a:pt x="22747" y="1296537"/>
                  <a:pt x="21721" y="1405923"/>
                  <a:pt x="13648" y="1514901"/>
                </a:cubicBezTo>
                <a:cubicBezTo>
                  <a:pt x="12585" y="1529248"/>
                  <a:pt x="0" y="1541459"/>
                  <a:pt x="0" y="1555845"/>
                </a:cubicBezTo>
                <a:cubicBezTo>
                  <a:pt x="0" y="1687852"/>
                  <a:pt x="5896" y="1819851"/>
                  <a:pt x="13648" y="1951630"/>
                </a:cubicBezTo>
                <a:cubicBezTo>
                  <a:pt x="15010" y="1974786"/>
                  <a:pt x="23482" y="1996987"/>
                  <a:pt x="27296" y="2019868"/>
                </a:cubicBezTo>
                <a:cubicBezTo>
                  <a:pt x="33582" y="2057580"/>
                  <a:pt x="34974" y="2117113"/>
                  <a:pt x="54591" y="2156346"/>
                </a:cubicBezTo>
                <a:cubicBezTo>
                  <a:pt x="61926" y="2171017"/>
                  <a:pt x="72788" y="2183641"/>
                  <a:pt x="81887" y="2197289"/>
                </a:cubicBezTo>
                <a:cubicBezTo>
                  <a:pt x="110291" y="2310902"/>
                  <a:pt x="75706" y="2198575"/>
                  <a:pt x="122830" y="2292824"/>
                </a:cubicBezTo>
                <a:cubicBezTo>
                  <a:pt x="129264" y="2305691"/>
                  <a:pt x="128498" y="2321797"/>
                  <a:pt x="136478" y="2333767"/>
                </a:cubicBezTo>
                <a:cubicBezTo>
                  <a:pt x="147184" y="2349826"/>
                  <a:pt x="166203" y="2359004"/>
                  <a:pt x="177421" y="2374710"/>
                </a:cubicBezTo>
                <a:cubicBezTo>
                  <a:pt x="240387" y="2462862"/>
                  <a:pt x="164945" y="2402786"/>
                  <a:pt x="245660" y="2456597"/>
                </a:cubicBezTo>
                <a:cubicBezTo>
                  <a:pt x="280063" y="2508201"/>
                  <a:pt x="287653" y="2527985"/>
                  <a:pt x="354842" y="2565779"/>
                </a:cubicBezTo>
                <a:cubicBezTo>
                  <a:pt x="397547" y="2589800"/>
                  <a:pt x="449305" y="2595161"/>
                  <a:pt x="491320" y="2620370"/>
                </a:cubicBezTo>
                <a:cubicBezTo>
                  <a:pt x="514066" y="2634018"/>
                  <a:pt x="537065" y="2647254"/>
                  <a:pt x="559559" y="2661313"/>
                </a:cubicBezTo>
                <a:cubicBezTo>
                  <a:pt x="573468" y="2670006"/>
                  <a:pt x="585831" y="2681274"/>
                  <a:pt x="600502" y="2688609"/>
                </a:cubicBezTo>
                <a:cubicBezTo>
                  <a:pt x="622414" y="2699565"/>
                  <a:pt x="645995" y="2706806"/>
                  <a:pt x="668741" y="2715904"/>
                </a:cubicBezTo>
                <a:cubicBezTo>
                  <a:pt x="729785" y="2807473"/>
                  <a:pt x="657874" y="2717759"/>
                  <a:pt x="736979" y="2770495"/>
                </a:cubicBezTo>
                <a:cubicBezTo>
                  <a:pt x="753039" y="2781201"/>
                  <a:pt x="762217" y="2800220"/>
                  <a:pt x="777923" y="2811439"/>
                </a:cubicBezTo>
                <a:cubicBezTo>
                  <a:pt x="833565" y="2851183"/>
                  <a:pt x="848120" y="2832891"/>
                  <a:pt x="914400" y="2866030"/>
                </a:cubicBezTo>
                <a:cubicBezTo>
                  <a:pt x="1005920" y="2911789"/>
                  <a:pt x="930674" y="2879101"/>
                  <a:pt x="1023582" y="2906973"/>
                </a:cubicBezTo>
                <a:cubicBezTo>
                  <a:pt x="1051141" y="2915241"/>
                  <a:pt x="1077556" y="2927290"/>
                  <a:pt x="1105469" y="2934268"/>
                </a:cubicBezTo>
                <a:cubicBezTo>
                  <a:pt x="1123666" y="2938817"/>
                  <a:pt x="1141719" y="2943986"/>
                  <a:pt x="1160060" y="2947916"/>
                </a:cubicBezTo>
                <a:cubicBezTo>
                  <a:pt x="1205424" y="2957637"/>
                  <a:pt x="1296538" y="2975212"/>
                  <a:pt x="1296538" y="2975212"/>
                </a:cubicBezTo>
                <a:cubicBezTo>
                  <a:pt x="1334178" y="2970507"/>
                  <a:pt x="1404585" y="2968955"/>
                  <a:pt x="1446663" y="2947916"/>
                </a:cubicBezTo>
                <a:cubicBezTo>
                  <a:pt x="1535970" y="2903263"/>
                  <a:pt x="1437994" y="2940047"/>
                  <a:pt x="1528550" y="2879677"/>
                </a:cubicBezTo>
                <a:cubicBezTo>
                  <a:pt x="1540520" y="2871697"/>
                  <a:pt x="1555845" y="2870579"/>
                  <a:pt x="1569493" y="2866030"/>
                </a:cubicBezTo>
                <a:cubicBezTo>
                  <a:pt x="1583141" y="2856931"/>
                  <a:pt x="1595360" y="2845195"/>
                  <a:pt x="1610436" y="2838734"/>
                </a:cubicBezTo>
                <a:cubicBezTo>
                  <a:pt x="1627676" y="2831345"/>
                  <a:pt x="1646992" y="2830239"/>
                  <a:pt x="1665027" y="2825086"/>
                </a:cubicBezTo>
                <a:cubicBezTo>
                  <a:pt x="1678860" y="2821134"/>
                  <a:pt x="1692748" y="2817106"/>
                  <a:pt x="1705971" y="2811439"/>
                </a:cubicBezTo>
                <a:cubicBezTo>
                  <a:pt x="1724671" y="2803425"/>
                  <a:pt x="1741862" y="2792157"/>
                  <a:pt x="1760562" y="2784143"/>
                </a:cubicBezTo>
                <a:cubicBezTo>
                  <a:pt x="1839669" y="2750239"/>
                  <a:pt x="1763764" y="2795656"/>
                  <a:pt x="1842448" y="2743200"/>
                </a:cubicBezTo>
                <a:cubicBezTo>
                  <a:pt x="1915236" y="2747749"/>
                  <a:pt x="1987882" y="2756848"/>
                  <a:pt x="2060812" y="2756848"/>
                </a:cubicBezTo>
                <a:cubicBezTo>
                  <a:pt x="2130443" y="2756848"/>
                  <a:pt x="2543464" y="2734318"/>
                  <a:pt x="2634018" y="2729552"/>
                </a:cubicBezTo>
                <a:cubicBezTo>
                  <a:pt x="2647666" y="2725003"/>
                  <a:pt x="2662095" y="2722338"/>
                  <a:pt x="2674962" y="2715904"/>
                </a:cubicBezTo>
                <a:cubicBezTo>
                  <a:pt x="2703841" y="2701465"/>
                  <a:pt x="2745760" y="2663125"/>
                  <a:pt x="2770496" y="2647665"/>
                </a:cubicBezTo>
                <a:cubicBezTo>
                  <a:pt x="2809040" y="2623575"/>
                  <a:pt x="2826231" y="2619988"/>
                  <a:pt x="2866030" y="2606722"/>
                </a:cubicBezTo>
                <a:cubicBezTo>
                  <a:pt x="2871526" y="2599394"/>
                  <a:pt x="2927014" y="2527512"/>
                  <a:pt x="2934269" y="2511188"/>
                </a:cubicBezTo>
                <a:cubicBezTo>
                  <a:pt x="2945955" y="2484896"/>
                  <a:pt x="2952467" y="2456597"/>
                  <a:pt x="2961565" y="2429301"/>
                </a:cubicBezTo>
                <a:cubicBezTo>
                  <a:pt x="2981141" y="2370573"/>
                  <a:pt x="2971726" y="2402302"/>
                  <a:pt x="2988860" y="2333767"/>
                </a:cubicBezTo>
                <a:cubicBezTo>
                  <a:pt x="2982244" y="2234524"/>
                  <a:pt x="2993075" y="2137481"/>
                  <a:pt x="2947917" y="2047164"/>
                </a:cubicBezTo>
                <a:cubicBezTo>
                  <a:pt x="2929720" y="2010770"/>
                  <a:pt x="2915897" y="1971838"/>
                  <a:pt x="2893326" y="1937982"/>
                </a:cubicBezTo>
                <a:lnTo>
                  <a:pt x="2838735" y="1856095"/>
                </a:lnTo>
                <a:cubicBezTo>
                  <a:pt x="2810329" y="1742475"/>
                  <a:pt x="2844918" y="1854815"/>
                  <a:pt x="2797791" y="1760561"/>
                </a:cubicBezTo>
                <a:cubicBezTo>
                  <a:pt x="2791357" y="1747694"/>
                  <a:pt x="2790577" y="1732485"/>
                  <a:pt x="2784144" y="1719618"/>
                </a:cubicBezTo>
                <a:cubicBezTo>
                  <a:pt x="2763023" y="1677375"/>
                  <a:pt x="2721753" y="1635780"/>
                  <a:pt x="2674962" y="1624083"/>
                </a:cubicBezTo>
                <a:cubicBezTo>
                  <a:pt x="2656765" y="1619534"/>
                  <a:pt x="2638337" y="1615826"/>
                  <a:pt x="2620371" y="1610436"/>
                </a:cubicBezTo>
                <a:cubicBezTo>
                  <a:pt x="2592812" y="1602168"/>
                  <a:pt x="2538484" y="1583140"/>
                  <a:pt x="2538484" y="1583140"/>
                </a:cubicBezTo>
                <a:cubicBezTo>
                  <a:pt x="2482238" y="1498773"/>
                  <a:pt x="2544687" y="1581072"/>
                  <a:pt x="2470245" y="1514901"/>
                </a:cubicBezTo>
                <a:cubicBezTo>
                  <a:pt x="2312620" y="1374789"/>
                  <a:pt x="2465130" y="1484197"/>
                  <a:pt x="2306472" y="1378424"/>
                </a:cubicBezTo>
                <a:cubicBezTo>
                  <a:pt x="2292824" y="1369325"/>
                  <a:pt x="2277128" y="1362726"/>
                  <a:pt x="2265529" y="1351128"/>
                </a:cubicBezTo>
                <a:cubicBezTo>
                  <a:pt x="2251881" y="1337480"/>
                  <a:pt x="2240644" y="1320891"/>
                  <a:pt x="2224585" y="1310185"/>
                </a:cubicBezTo>
                <a:cubicBezTo>
                  <a:pt x="2212615" y="1302205"/>
                  <a:pt x="2197290" y="1301086"/>
                  <a:pt x="2183642" y="1296537"/>
                </a:cubicBezTo>
                <a:cubicBezTo>
                  <a:pt x="2174544" y="1282889"/>
                  <a:pt x="2167945" y="1267192"/>
                  <a:pt x="2156347" y="1255594"/>
                </a:cubicBezTo>
                <a:cubicBezTo>
                  <a:pt x="2144748" y="1243995"/>
                  <a:pt x="2130392" y="1234960"/>
                  <a:pt x="2115403" y="1228298"/>
                </a:cubicBezTo>
                <a:cubicBezTo>
                  <a:pt x="2072686" y="1209313"/>
                  <a:pt x="2024294" y="1198697"/>
                  <a:pt x="1978926" y="1187355"/>
                </a:cubicBezTo>
                <a:cubicBezTo>
                  <a:pt x="1965278" y="1178256"/>
                  <a:pt x="1949581" y="1171658"/>
                  <a:pt x="1937982" y="1160059"/>
                </a:cubicBezTo>
                <a:cubicBezTo>
                  <a:pt x="1904610" y="1126687"/>
                  <a:pt x="1897867" y="1097196"/>
                  <a:pt x="1924335" y="1050877"/>
                </a:cubicBezTo>
                <a:cubicBezTo>
                  <a:pt x="1932473" y="1036636"/>
                  <a:pt x="1951630" y="1032680"/>
                  <a:pt x="1965278" y="1023582"/>
                </a:cubicBezTo>
                <a:cubicBezTo>
                  <a:pt x="1974376" y="1009934"/>
                  <a:pt x="1980975" y="994237"/>
                  <a:pt x="1992573" y="982639"/>
                </a:cubicBezTo>
                <a:cubicBezTo>
                  <a:pt x="2019030" y="956182"/>
                  <a:pt x="2041160" y="952795"/>
                  <a:pt x="2074460" y="941695"/>
                </a:cubicBezTo>
                <a:cubicBezTo>
                  <a:pt x="2139757" y="843750"/>
                  <a:pt x="2105855" y="883006"/>
                  <a:pt x="2169994" y="818865"/>
                </a:cubicBezTo>
                <a:cubicBezTo>
                  <a:pt x="2219773" y="669532"/>
                  <a:pt x="2140380" y="895734"/>
                  <a:pt x="2210938" y="736979"/>
                </a:cubicBezTo>
                <a:cubicBezTo>
                  <a:pt x="2229923" y="694264"/>
                  <a:pt x="2240539" y="645868"/>
                  <a:pt x="2251881" y="600501"/>
                </a:cubicBezTo>
                <a:cubicBezTo>
                  <a:pt x="2239714" y="466663"/>
                  <a:pt x="2259359" y="480522"/>
                  <a:pt x="2210938" y="395785"/>
                </a:cubicBezTo>
                <a:cubicBezTo>
                  <a:pt x="2202800" y="381544"/>
                  <a:pt x="2195240" y="366440"/>
                  <a:pt x="2183642" y="354842"/>
                </a:cubicBezTo>
                <a:cubicBezTo>
                  <a:pt x="2172044" y="343244"/>
                  <a:pt x="2156347" y="336645"/>
                  <a:pt x="2142699" y="327546"/>
                </a:cubicBezTo>
                <a:cubicBezTo>
                  <a:pt x="2104658" y="270484"/>
                  <a:pt x="2095269" y="244802"/>
                  <a:pt x="2047165" y="204716"/>
                </a:cubicBezTo>
                <a:cubicBezTo>
                  <a:pt x="2034564" y="194215"/>
                  <a:pt x="2019869" y="186519"/>
                  <a:pt x="2006221" y="177421"/>
                </a:cubicBezTo>
                <a:cubicBezTo>
                  <a:pt x="1979381" y="137160"/>
                  <a:pt x="1977391" y="128374"/>
                  <a:pt x="1937982" y="95534"/>
                </a:cubicBezTo>
                <a:cubicBezTo>
                  <a:pt x="1925381" y="85034"/>
                  <a:pt x="1913123" y="71456"/>
                  <a:pt x="1897039" y="68239"/>
                </a:cubicBezTo>
                <a:cubicBezTo>
                  <a:pt x="1843323" y="57496"/>
                  <a:pt x="1787857" y="59140"/>
                  <a:pt x="1733266" y="54591"/>
                </a:cubicBezTo>
                <a:cubicBezTo>
                  <a:pt x="1610423" y="23880"/>
                  <a:pt x="1761170" y="59241"/>
                  <a:pt x="1569493" y="27295"/>
                </a:cubicBezTo>
                <a:cubicBezTo>
                  <a:pt x="1535213" y="21582"/>
                  <a:pt x="1506415" y="10819"/>
                  <a:pt x="1473959" y="0"/>
                </a:cubicBezTo>
                <a:cubicBezTo>
                  <a:pt x="1433016" y="4549"/>
                  <a:pt x="1391764" y="6876"/>
                  <a:pt x="1351129" y="13648"/>
                </a:cubicBezTo>
                <a:cubicBezTo>
                  <a:pt x="1299668" y="22225"/>
                  <a:pt x="1316404" y="31010"/>
                  <a:pt x="1269242" y="54591"/>
                </a:cubicBezTo>
                <a:cubicBezTo>
                  <a:pt x="1256375" y="61025"/>
                  <a:pt x="1241166" y="61805"/>
                  <a:pt x="1228299" y="68239"/>
                </a:cubicBezTo>
                <a:cubicBezTo>
                  <a:pt x="1213628" y="75574"/>
                  <a:pt x="1202345" y="88872"/>
                  <a:pt x="1187356" y="95534"/>
                </a:cubicBezTo>
                <a:cubicBezTo>
                  <a:pt x="1187336" y="95543"/>
                  <a:pt x="1085009" y="129650"/>
                  <a:pt x="1064526" y="136477"/>
                </a:cubicBezTo>
                <a:lnTo>
                  <a:pt x="1023582" y="150125"/>
                </a:lnTo>
                <a:cubicBezTo>
                  <a:pt x="906244" y="228352"/>
                  <a:pt x="1054704" y="134564"/>
                  <a:pt x="941696" y="191068"/>
                </a:cubicBezTo>
                <a:cubicBezTo>
                  <a:pt x="927025" y="198403"/>
                  <a:pt x="915424" y="211028"/>
                  <a:pt x="900753" y="218364"/>
                </a:cubicBezTo>
                <a:cubicBezTo>
                  <a:pt x="887886" y="224798"/>
                  <a:pt x="872676" y="225578"/>
                  <a:pt x="859809" y="232012"/>
                </a:cubicBezTo>
                <a:cubicBezTo>
                  <a:pt x="845138" y="239347"/>
                  <a:pt x="833855" y="252645"/>
                  <a:pt x="818866" y="259307"/>
                </a:cubicBezTo>
                <a:cubicBezTo>
                  <a:pt x="792574" y="270992"/>
                  <a:pt x="764275" y="277505"/>
                  <a:pt x="736979" y="286603"/>
                </a:cubicBezTo>
                <a:lnTo>
                  <a:pt x="696036" y="300250"/>
                </a:lnTo>
                <a:cubicBezTo>
                  <a:pt x="549713" y="397801"/>
                  <a:pt x="771795" y="245877"/>
                  <a:pt x="614150" y="368489"/>
                </a:cubicBezTo>
                <a:cubicBezTo>
                  <a:pt x="588255" y="388629"/>
                  <a:pt x="555460" y="399883"/>
                  <a:pt x="532263" y="423080"/>
                </a:cubicBezTo>
                <a:cubicBezTo>
                  <a:pt x="518615" y="436728"/>
                  <a:pt x="506555" y="452174"/>
                  <a:pt x="491320" y="464024"/>
                </a:cubicBezTo>
                <a:cubicBezTo>
                  <a:pt x="465425" y="484165"/>
                  <a:pt x="409433" y="518615"/>
                  <a:pt x="409433" y="518615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олилиния 51"/>
          <p:cNvSpPr/>
          <p:nvPr/>
        </p:nvSpPr>
        <p:spPr>
          <a:xfrm>
            <a:off x="4497534" y="464563"/>
            <a:ext cx="2402006" cy="1752315"/>
          </a:xfrm>
          <a:custGeom>
            <a:avLst/>
            <a:gdLst>
              <a:gd name="connsiteX0" fmla="*/ 682388 w 2142698"/>
              <a:gd name="connsiteY0" fmla="*/ 40943 h 1683236"/>
              <a:gd name="connsiteX1" fmla="*/ 1241946 w 2142698"/>
              <a:gd name="connsiteY1" fmla="*/ 27295 h 1683236"/>
              <a:gd name="connsiteX2" fmla="*/ 1323833 w 2142698"/>
              <a:gd name="connsiteY2" fmla="*/ 13647 h 1683236"/>
              <a:gd name="connsiteX3" fmla="*/ 1419367 w 2142698"/>
              <a:gd name="connsiteY3" fmla="*/ 0 h 1683236"/>
              <a:gd name="connsiteX4" fmla="*/ 1678674 w 2142698"/>
              <a:gd name="connsiteY4" fmla="*/ 13647 h 1683236"/>
              <a:gd name="connsiteX5" fmla="*/ 1733265 w 2142698"/>
              <a:gd name="connsiteY5" fmla="*/ 27295 h 1683236"/>
              <a:gd name="connsiteX6" fmla="*/ 1815152 w 2142698"/>
              <a:gd name="connsiteY6" fmla="*/ 81886 h 1683236"/>
              <a:gd name="connsiteX7" fmla="*/ 1856095 w 2142698"/>
              <a:gd name="connsiteY7" fmla="*/ 109182 h 1683236"/>
              <a:gd name="connsiteX8" fmla="*/ 1910686 w 2142698"/>
              <a:gd name="connsiteY8" fmla="*/ 177421 h 1683236"/>
              <a:gd name="connsiteX9" fmla="*/ 1937982 w 2142698"/>
              <a:gd name="connsiteY9" fmla="*/ 272955 h 1683236"/>
              <a:gd name="connsiteX10" fmla="*/ 1965277 w 2142698"/>
              <a:gd name="connsiteY10" fmla="*/ 327546 h 1683236"/>
              <a:gd name="connsiteX11" fmla="*/ 1978925 w 2142698"/>
              <a:gd name="connsiteY11" fmla="*/ 382137 h 1683236"/>
              <a:gd name="connsiteX12" fmla="*/ 1992573 w 2142698"/>
              <a:gd name="connsiteY12" fmla="*/ 423080 h 1683236"/>
              <a:gd name="connsiteX13" fmla="*/ 2019868 w 2142698"/>
              <a:gd name="connsiteY13" fmla="*/ 532262 h 1683236"/>
              <a:gd name="connsiteX14" fmla="*/ 2033516 w 2142698"/>
              <a:gd name="connsiteY14" fmla="*/ 573206 h 1683236"/>
              <a:gd name="connsiteX15" fmla="*/ 2047164 w 2142698"/>
              <a:gd name="connsiteY15" fmla="*/ 627797 h 1683236"/>
              <a:gd name="connsiteX16" fmla="*/ 2074459 w 2142698"/>
              <a:gd name="connsiteY16" fmla="*/ 682388 h 1683236"/>
              <a:gd name="connsiteX17" fmla="*/ 2115403 w 2142698"/>
              <a:gd name="connsiteY17" fmla="*/ 818865 h 1683236"/>
              <a:gd name="connsiteX18" fmla="*/ 2142698 w 2142698"/>
              <a:gd name="connsiteY18" fmla="*/ 955343 h 1683236"/>
              <a:gd name="connsiteX19" fmla="*/ 2129050 w 2142698"/>
              <a:gd name="connsiteY19" fmla="*/ 1160059 h 1683236"/>
              <a:gd name="connsiteX20" fmla="*/ 2101755 w 2142698"/>
              <a:gd name="connsiteY20" fmla="*/ 1214650 h 1683236"/>
              <a:gd name="connsiteX21" fmla="*/ 2033516 w 2142698"/>
              <a:gd name="connsiteY21" fmla="*/ 1337480 h 1683236"/>
              <a:gd name="connsiteX22" fmla="*/ 1910686 w 2142698"/>
              <a:gd name="connsiteY22" fmla="*/ 1487606 h 1683236"/>
              <a:gd name="connsiteX23" fmla="*/ 1842447 w 2142698"/>
              <a:gd name="connsiteY23" fmla="*/ 1514901 h 1683236"/>
              <a:gd name="connsiteX24" fmla="*/ 1787856 w 2142698"/>
              <a:gd name="connsiteY24" fmla="*/ 1542197 h 1683236"/>
              <a:gd name="connsiteX25" fmla="*/ 1733265 w 2142698"/>
              <a:gd name="connsiteY25" fmla="*/ 1555845 h 1683236"/>
              <a:gd name="connsiteX26" fmla="*/ 1610436 w 2142698"/>
              <a:gd name="connsiteY26" fmla="*/ 1596788 h 1683236"/>
              <a:gd name="connsiteX27" fmla="*/ 1569492 w 2142698"/>
              <a:gd name="connsiteY27" fmla="*/ 1610436 h 1683236"/>
              <a:gd name="connsiteX28" fmla="*/ 1446662 w 2142698"/>
              <a:gd name="connsiteY28" fmla="*/ 1637731 h 1683236"/>
              <a:gd name="connsiteX29" fmla="*/ 1392071 w 2142698"/>
              <a:gd name="connsiteY29" fmla="*/ 1665027 h 1683236"/>
              <a:gd name="connsiteX30" fmla="*/ 1050877 w 2142698"/>
              <a:gd name="connsiteY30" fmla="*/ 1665027 h 1683236"/>
              <a:gd name="connsiteX31" fmla="*/ 900752 w 2142698"/>
              <a:gd name="connsiteY31" fmla="*/ 1624083 h 1683236"/>
              <a:gd name="connsiteX32" fmla="*/ 873456 w 2142698"/>
              <a:gd name="connsiteY32" fmla="*/ 1583140 h 1683236"/>
              <a:gd name="connsiteX33" fmla="*/ 832513 w 2142698"/>
              <a:gd name="connsiteY33" fmla="*/ 1569492 h 1683236"/>
              <a:gd name="connsiteX34" fmla="*/ 777922 w 2142698"/>
              <a:gd name="connsiteY34" fmla="*/ 1555845 h 1683236"/>
              <a:gd name="connsiteX35" fmla="*/ 736979 w 2142698"/>
              <a:gd name="connsiteY35" fmla="*/ 1542197 h 1683236"/>
              <a:gd name="connsiteX36" fmla="*/ 641444 w 2142698"/>
              <a:gd name="connsiteY36" fmla="*/ 1528549 h 1683236"/>
              <a:gd name="connsiteX37" fmla="*/ 586853 w 2142698"/>
              <a:gd name="connsiteY37" fmla="*/ 1501253 h 1683236"/>
              <a:gd name="connsiteX38" fmla="*/ 545910 w 2142698"/>
              <a:gd name="connsiteY38" fmla="*/ 1487606 h 1683236"/>
              <a:gd name="connsiteX39" fmla="*/ 518615 w 2142698"/>
              <a:gd name="connsiteY39" fmla="*/ 1446662 h 1683236"/>
              <a:gd name="connsiteX40" fmla="*/ 409433 w 2142698"/>
              <a:gd name="connsiteY40" fmla="*/ 1392071 h 1683236"/>
              <a:gd name="connsiteX41" fmla="*/ 327546 w 2142698"/>
              <a:gd name="connsiteY41" fmla="*/ 1323833 h 1683236"/>
              <a:gd name="connsiteX42" fmla="*/ 286603 w 2142698"/>
              <a:gd name="connsiteY42" fmla="*/ 1296537 h 1683236"/>
              <a:gd name="connsiteX43" fmla="*/ 204716 w 2142698"/>
              <a:gd name="connsiteY43" fmla="*/ 1214650 h 1683236"/>
              <a:gd name="connsiteX44" fmla="*/ 177421 w 2142698"/>
              <a:gd name="connsiteY44" fmla="*/ 1173707 h 1683236"/>
              <a:gd name="connsiteX45" fmla="*/ 136477 w 2142698"/>
              <a:gd name="connsiteY45" fmla="*/ 1146412 h 1683236"/>
              <a:gd name="connsiteX46" fmla="*/ 81886 w 2142698"/>
              <a:gd name="connsiteY46" fmla="*/ 1078173 h 1683236"/>
              <a:gd name="connsiteX47" fmla="*/ 54591 w 2142698"/>
              <a:gd name="connsiteY47" fmla="*/ 1037230 h 1683236"/>
              <a:gd name="connsiteX48" fmla="*/ 13647 w 2142698"/>
              <a:gd name="connsiteY48" fmla="*/ 996286 h 1683236"/>
              <a:gd name="connsiteX49" fmla="*/ 0 w 2142698"/>
              <a:gd name="connsiteY49" fmla="*/ 955343 h 1683236"/>
              <a:gd name="connsiteX50" fmla="*/ 13647 w 2142698"/>
              <a:gd name="connsiteY50" fmla="*/ 736979 h 1683236"/>
              <a:gd name="connsiteX51" fmla="*/ 40943 w 2142698"/>
              <a:gd name="connsiteY51" fmla="*/ 682388 h 1683236"/>
              <a:gd name="connsiteX52" fmla="*/ 122830 w 2142698"/>
              <a:gd name="connsiteY52" fmla="*/ 600501 h 1683236"/>
              <a:gd name="connsiteX53" fmla="*/ 150125 w 2142698"/>
              <a:gd name="connsiteY53" fmla="*/ 559558 h 1683236"/>
              <a:gd name="connsiteX54" fmla="*/ 191068 w 2142698"/>
              <a:gd name="connsiteY54" fmla="*/ 532262 h 1683236"/>
              <a:gd name="connsiteX55" fmla="*/ 232012 w 2142698"/>
              <a:gd name="connsiteY55" fmla="*/ 491319 h 1683236"/>
              <a:gd name="connsiteX56" fmla="*/ 259307 w 2142698"/>
              <a:gd name="connsiteY56" fmla="*/ 450376 h 1683236"/>
              <a:gd name="connsiteX57" fmla="*/ 341194 w 2142698"/>
              <a:gd name="connsiteY57" fmla="*/ 395785 h 1683236"/>
              <a:gd name="connsiteX58" fmla="*/ 382137 w 2142698"/>
              <a:gd name="connsiteY58" fmla="*/ 368489 h 1683236"/>
              <a:gd name="connsiteX59" fmla="*/ 423080 w 2142698"/>
              <a:gd name="connsiteY59" fmla="*/ 341194 h 1683236"/>
              <a:gd name="connsiteX60" fmla="*/ 464024 w 2142698"/>
              <a:gd name="connsiteY60" fmla="*/ 313898 h 1683236"/>
              <a:gd name="connsiteX61" fmla="*/ 532262 w 2142698"/>
              <a:gd name="connsiteY61" fmla="*/ 245659 h 1683236"/>
              <a:gd name="connsiteX62" fmla="*/ 614149 w 2142698"/>
              <a:gd name="connsiteY62" fmla="*/ 177421 h 1683236"/>
              <a:gd name="connsiteX63" fmla="*/ 641444 w 2142698"/>
              <a:gd name="connsiteY63" fmla="*/ 136477 h 1683236"/>
              <a:gd name="connsiteX64" fmla="*/ 736979 w 2142698"/>
              <a:gd name="connsiteY64" fmla="*/ 81886 h 168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142698" h="1683236">
                <a:moveTo>
                  <a:pt x="682388" y="40943"/>
                </a:moveTo>
                <a:lnTo>
                  <a:pt x="1241946" y="27295"/>
                </a:lnTo>
                <a:cubicBezTo>
                  <a:pt x="1269593" y="26119"/>
                  <a:pt x="1296483" y="17855"/>
                  <a:pt x="1323833" y="13647"/>
                </a:cubicBezTo>
                <a:cubicBezTo>
                  <a:pt x="1355627" y="8756"/>
                  <a:pt x="1387522" y="4549"/>
                  <a:pt x="1419367" y="0"/>
                </a:cubicBezTo>
                <a:cubicBezTo>
                  <a:pt x="1505803" y="4549"/>
                  <a:pt x="1592444" y="6149"/>
                  <a:pt x="1678674" y="13647"/>
                </a:cubicBezTo>
                <a:cubicBezTo>
                  <a:pt x="1697361" y="15272"/>
                  <a:pt x="1716488" y="18907"/>
                  <a:pt x="1733265" y="27295"/>
                </a:cubicBezTo>
                <a:cubicBezTo>
                  <a:pt x="1762607" y="41966"/>
                  <a:pt x="1787856" y="63689"/>
                  <a:pt x="1815152" y="81886"/>
                </a:cubicBezTo>
                <a:lnTo>
                  <a:pt x="1856095" y="109182"/>
                </a:lnTo>
                <a:cubicBezTo>
                  <a:pt x="1890400" y="212093"/>
                  <a:pt x="1840135" y="89232"/>
                  <a:pt x="1910686" y="177421"/>
                </a:cubicBezTo>
                <a:cubicBezTo>
                  <a:pt x="1918450" y="187126"/>
                  <a:pt x="1936251" y="268339"/>
                  <a:pt x="1937982" y="272955"/>
                </a:cubicBezTo>
                <a:cubicBezTo>
                  <a:pt x="1945125" y="292004"/>
                  <a:pt x="1958134" y="308497"/>
                  <a:pt x="1965277" y="327546"/>
                </a:cubicBezTo>
                <a:cubicBezTo>
                  <a:pt x="1971863" y="345109"/>
                  <a:pt x="1973772" y="364102"/>
                  <a:pt x="1978925" y="382137"/>
                </a:cubicBezTo>
                <a:cubicBezTo>
                  <a:pt x="1982877" y="395969"/>
                  <a:pt x="1988788" y="409201"/>
                  <a:pt x="1992573" y="423080"/>
                </a:cubicBezTo>
                <a:cubicBezTo>
                  <a:pt x="2002444" y="459272"/>
                  <a:pt x="2008005" y="496673"/>
                  <a:pt x="2019868" y="532262"/>
                </a:cubicBezTo>
                <a:cubicBezTo>
                  <a:pt x="2024417" y="545910"/>
                  <a:pt x="2029564" y="559373"/>
                  <a:pt x="2033516" y="573206"/>
                </a:cubicBezTo>
                <a:cubicBezTo>
                  <a:pt x="2038669" y="591241"/>
                  <a:pt x="2040578" y="610234"/>
                  <a:pt x="2047164" y="627797"/>
                </a:cubicBezTo>
                <a:cubicBezTo>
                  <a:pt x="2054307" y="646846"/>
                  <a:pt x="2066903" y="663498"/>
                  <a:pt x="2074459" y="682388"/>
                </a:cubicBezTo>
                <a:cubicBezTo>
                  <a:pt x="2090283" y="721949"/>
                  <a:pt x="2106122" y="775555"/>
                  <a:pt x="2115403" y="818865"/>
                </a:cubicBezTo>
                <a:cubicBezTo>
                  <a:pt x="2125124" y="864229"/>
                  <a:pt x="2142698" y="955343"/>
                  <a:pt x="2142698" y="955343"/>
                </a:cubicBezTo>
                <a:cubicBezTo>
                  <a:pt x="2138149" y="1023582"/>
                  <a:pt x="2139716" y="1092506"/>
                  <a:pt x="2129050" y="1160059"/>
                </a:cubicBezTo>
                <a:cubicBezTo>
                  <a:pt x="2125877" y="1180155"/>
                  <a:pt x="2110018" y="1196059"/>
                  <a:pt x="2101755" y="1214650"/>
                </a:cubicBezTo>
                <a:cubicBezTo>
                  <a:pt x="2027678" y="1381324"/>
                  <a:pt x="2124749" y="1191505"/>
                  <a:pt x="2033516" y="1337480"/>
                </a:cubicBezTo>
                <a:cubicBezTo>
                  <a:pt x="1995097" y="1398952"/>
                  <a:pt x="2000649" y="1451622"/>
                  <a:pt x="1910686" y="1487606"/>
                </a:cubicBezTo>
                <a:cubicBezTo>
                  <a:pt x="1887940" y="1496704"/>
                  <a:pt x="1864834" y="1504951"/>
                  <a:pt x="1842447" y="1514901"/>
                </a:cubicBezTo>
                <a:cubicBezTo>
                  <a:pt x="1823856" y="1523164"/>
                  <a:pt x="1806906" y="1535053"/>
                  <a:pt x="1787856" y="1542197"/>
                </a:cubicBezTo>
                <a:cubicBezTo>
                  <a:pt x="1770293" y="1548783"/>
                  <a:pt x="1751231" y="1550455"/>
                  <a:pt x="1733265" y="1555845"/>
                </a:cubicBezTo>
                <a:cubicBezTo>
                  <a:pt x="1733225" y="1555857"/>
                  <a:pt x="1630927" y="1589958"/>
                  <a:pt x="1610436" y="1596788"/>
                </a:cubicBezTo>
                <a:cubicBezTo>
                  <a:pt x="1596788" y="1601337"/>
                  <a:pt x="1583449" y="1606947"/>
                  <a:pt x="1569492" y="1610436"/>
                </a:cubicBezTo>
                <a:cubicBezTo>
                  <a:pt x="1492397" y="1629709"/>
                  <a:pt x="1533294" y="1620404"/>
                  <a:pt x="1446662" y="1637731"/>
                </a:cubicBezTo>
                <a:cubicBezTo>
                  <a:pt x="1428465" y="1646830"/>
                  <a:pt x="1411121" y="1657883"/>
                  <a:pt x="1392071" y="1665027"/>
                </a:cubicBezTo>
                <a:cubicBezTo>
                  <a:pt x="1288288" y="1703945"/>
                  <a:pt x="1133922" y="1668981"/>
                  <a:pt x="1050877" y="1665027"/>
                </a:cubicBezTo>
                <a:cubicBezTo>
                  <a:pt x="986288" y="1656953"/>
                  <a:pt x="944990" y="1668321"/>
                  <a:pt x="900752" y="1624083"/>
                </a:cubicBezTo>
                <a:cubicBezTo>
                  <a:pt x="889154" y="1612485"/>
                  <a:pt x="886264" y="1593387"/>
                  <a:pt x="873456" y="1583140"/>
                </a:cubicBezTo>
                <a:cubicBezTo>
                  <a:pt x="862222" y="1574153"/>
                  <a:pt x="846345" y="1573444"/>
                  <a:pt x="832513" y="1569492"/>
                </a:cubicBezTo>
                <a:cubicBezTo>
                  <a:pt x="814478" y="1564339"/>
                  <a:pt x="795957" y="1560998"/>
                  <a:pt x="777922" y="1555845"/>
                </a:cubicBezTo>
                <a:cubicBezTo>
                  <a:pt x="764090" y="1551893"/>
                  <a:pt x="751086" y="1545018"/>
                  <a:pt x="736979" y="1542197"/>
                </a:cubicBezTo>
                <a:cubicBezTo>
                  <a:pt x="705435" y="1535888"/>
                  <a:pt x="673289" y="1533098"/>
                  <a:pt x="641444" y="1528549"/>
                </a:cubicBezTo>
                <a:cubicBezTo>
                  <a:pt x="623247" y="1519450"/>
                  <a:pt x="605553" y="1509267"/>
                  <a:pt x="586853" y="1501253"/>
                </a:cubicBezTo>
                <a:cubicBezTo>
                  <a:pt x="573630" y="1495586"/>
                  <a:pt x="557143" y="1496593"/>
                  <a:pt x="545910" y="1487606"/>
                </a:cubicBezTo>
                <a:cubicBezTo>
                  <a:pt x="533102" y="1477359"/>
                  <a:pt x="532053" y="1456068"/>
                  <a:pt x="518615" y="1446662"/>
                </a:cubicBezTo>
                <a:cubicBezTo>
                  <a:pt x="485281" y="1423328"/>
                  <a:pt x="443289" y="1414641"/>
                  <a:pt x="409433" y="1392071"/>
                </a:cubicBezTo>
                <a:cubicBezTo>
                  <a:pt x="307788" y="1324310"/>
                  <a:pt x="432616" y="1411392"/>
                  <a:pt x="327546" y="1323833"/>
                </a:cubicBezTo>
                <a:cubicBezTo>
                  <a:pt x="314945" y="1313332"/>
                  <a:pt x="298862" y="1307434"/>
                  <a:pt x="286603" y="1296537"/>
                </a:cubicBezTo>
                <a:cubicBezTo>
                  <a:pt x="257752" y="1270891"/>
                  <a:pt x="226128" y="1246769"/>
                  <a:pt x="204716" y="1214650"/>
                </a:cubicBezTo>
                <a:cubicBezTo>
                  <a:pt x="195618" y="1201002"/>
                  <a:pt x="189019" y="1185305"/>
                  <a:pt x="177421" y="1173707"/>
                </a:cubicBezTo>
                <a:cubicBezTo>
                  <a:pt x="165822" y="1162109"/>
                  <a:pt x="150125" y="1155510"/>
                  <a:pt x="136477" y="1146412"/>
                </a:cubicBezTo>
                <a:cubicBezTo>
                  <a:pt x="109909" y="1066703"/>
                  <a:pt x="143618" y="1139904"/>
                  <a:pt x="81886" y="1078173"/>
                </a:cubicBezTo>
                <a:cubicBezTo>
                  <a:pt x="70288" y="1066575"/>
                  <a:pt x="65092" y="1049831"/>
                  <a:pt x="54591" y="1037230"/>
                </a:cubicBezTo>
                <a:cubicBezTo>
                  <a:pt x="42235" y="1022402"/>
                  <a:pt x="27295" y="1009934"/>
                  <a:pt x="13647" y="996286"/>
                </a:cubicBezTo>
                <a:cubicBezTo>
                  <a:pt x="9098" y="982638"/>
                  <a:pt x="0" y="969729"/>
                  <a:pt x="0" y="955343"/>
                </a:cubicBezTo>
                <a:cubicBezTo>
                  <a:pt x="0" y="882413"/>
                  <a:pt x="2829" y="809102"/>
                  <a:pt x="13647" y="736979"/>
                </a:cubicBezTo>
                <a:cubicBezTo>
                  <a:pt x="16665" y="716859"/>
                  <a:pt x="28234" y="698275"/>
                  <a:pt x="40943" y="682388"/>
                </a:cubicBezTo>
                <a:cubicBezTo>
                  <a:pt x="65057" y="652245"/>
                  <a:pt x="101418" y="632620"/>
                  <a:pt x="122830" y="600501"/>
                </a:cubicBezTo>
                <a:cubicBezTo>
                  <a:pt x="131928" y="586853"/>
                  <a:pt x="138527" y="571156"/>
                  <a:pt x="150125" y="559558"/>
                </a:cubicBezTo>
                <a:cubicBezTo>
                  <a:pt x="161723" y="547960"/>
                  <a:pt x="178467" y="542763"/>
                  <a:pt x="191068" y="532262"/>
                </a:cubicBezTo>
                <a:cubicBezTo>
                  <a:pt x="205895" y="519906"/>
                  <a:pt x="219656" y="506146"/>
                  <a:pt x="232012" y="491319"/>
                </a:cubicBezTo>
                <a:cubicBezTo>
                  <a:pt x="242513" y="478718"/>
                  <a:pt x="246963" y="461177"/>
                  <a:pt x="259307" y="450376"/>
                </a:cubicBezTo>
                <a:cubicBezTo>
                  <a:pt x="283995" y="428774"/>
                  <a:pt x="313898" y="413982"/>
                  <a:pt x="341194" y="395785"/>
                </a:cubicBezTo>
                <a:lnTo>
                  <a:pt x="382137" y="368489"/>
                </a:lnTo>
                <a:lnTo>
                  <a:pt x="423080" y="341194"/>
                </a:lnTo>
                <a:lnTo>
                  <a:pt x="464024" y="313898"/>
                </a:lnTo>
                <a:cubicBezTo>
                  <a:pt x="514063" y="238839"/>
                  <a:pt x="464026" y="302522"/>
                  <a:pt x="532262" y="245659"/>
                </a:cubicBezTo>
                <a:cubicBezTo>
                  <a:pt x="637338" y="158096"/>
                  <a:pt x="512502" y="245185"/>
                  <a:pt x="614149" y="177421"/>
                </a:cubicBezTo>
                <a:cubicBezTo>
                  <a:pt x="623247" y="163773"/>
                  <a:pt x="627535" y="145170"/>
                  <a:pt x="641444" y="136477"/>
                </a:cubicBezTo>
                <a:cubicBezTo>
                  <a:pt x="752399" y="67130"/>
                  <a:pt x="703598" y="148647"/>
                  <a:pt x="736979" y="818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3" descr="C:\Users\д-1\Documents\Материалы Педмастерские\Метод проекта\e2bbb0142cc78058c60bdbc713c62a8d_47732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42631" y="3397838"/>
            <a:ext cx="1454000" cy="315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Овал 25"/>
          <p:cNvSpPr/>
          <p:nvPr/>
        </p:nvSpPr>
        <p:spPr>
          <a:xfrm>
            <a:off x="4284908" y="1454008"/>
            <a:ext cx="45719" cy="45719"/>
          </a:xfrm>
          <a:prstGeom prst="ellips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24037" y="2060433"/>
            <a:ext cx="48396" cy="45719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H="1">
            <a:off x="5112185" y="1144437"/>
            <a:ext cx="45719" cy="45719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688521" y="576121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0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37566"/>
              </p:ext>
            </p:extLst>
          </p:nvPr>
        </p:nvGraphicFramePr>
        <p:xfrm>
          <a:off x="1337243" y="530226"/>
          <a:ext cx="223908" cy="4964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641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77" marR="4327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77" marR="4327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олилиния 2"/>
          <p:cNvSpPr/>
          <p:nvPr/>
        </p:nvSpPr>
        <p:spPr>
          <a:xfrm rot="20134716">
            <a:off x="2089780" y="643739"/>
            <a:ext cx="1539806" cy="663383"/>
          </a:xfrm>
          <a:custGeom>
            <a:avLst/>
            <a:gdLst>
              <a:gd name="connsiteX0" fmla="*/ 0 w 1292087"/>
              <a:gd name="connsiteY0" fmla="*/ 248478 h 586695"/>
              <a:gd name="connsiteX1" fmla="*/ 496957 w 1292087"/>
              <a:gd name="connsiteY1" fmla="*/ 487017 h 586695"/>
              <a:gd name="connsiteX2" fmla="*/ 626166 w 1292087"/>
              <a:gd name="connsiteY2" fmla="*/ 238539 h 586695"/>
              <a:gd name="connsiteX3" fmla="*/ 1252331 w 1292087"/>
              <a:gd name="connsiteY3" fmla="*/ 586408 h 586695"/>
              <a:gd name="connsiteX4" fmla="*/ 1073426 w 1292087"/>
              <a:gd name="connsiteY4" fmla="*/ 168965 h 586695"/>
              <a:gd name="connsiteX5" fmla="*/ 1222513 w 1292087"/>
              <a:gd name="connsiteY5" fmla="*/ 59635 h 586695"/>
              <a:gd name="connsiteX6" fmla="*/ 1222513 w 1292087"/>
              <a:gd name="connsiteY6" fmla="*/ 59635 h 586695"/>
              <a:gd name="connsiteX7" fmla="*/ 1222513 w 1292087"/>
              <a:gd name="connsiteY7" fmla="*/ 59635 h 586695"/>
              <a:gd name="connsiteX8" fmla="*/ 1252331 w 1292087"/>
              <a:gd name="connsiteY8" fmla="*/ 49695 h 586695"/>
              <a:gd name="connsiteX9" fmla="*/ 1292087 w 1292087"/>
              <a:gd name="connsiteY9" fmla="*/ 59635 h 586695"/>
              <a:gd name="connsiteX10" fmla="*/ 1292087 w 1292087"/>
              <a:gd name="connsiteY10" fmla="*/ 59635 h 586695"/>
              <a:gd name="connsiteX11" fmla="*/ 1292087 w 1292087"/>
              <a:gd name="connsiteY11" fmla="*/ 59635 h 586695"/>
              <a:gd name="connsiteX12" fmla="*/ 1252331 w 1292087"/>
              <a:gd name="connsiteY12" fmla="*/ 19878 h 586695"/>
              <a:gd name="connsiteX13" fmla="*/ 1242392 w 1292087"/>
              <a:gd name="connsiteY13" fmla="*/ 0 h 586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087" h="586695">
                <a:moveTo>
                  <a:pt x="0" y="248478"/>
                </a:moveTo>
                <a:cubicBezTo>
                  <a:pt x="196298" y="368575"/>
                  <a:pt x="392596" y="488673"/>
                  <a:pt x="496957" y="487017"/>
                </a:cubicBezTo>
                <a:cubicBezTo>
                  <a:pt x="601318" y="485361"/>
                  <a:pt x="500270" y="221974"/>
                  <a:pt x="626166" y="238539"/>
                </a:cubicBezTo>
                <a:cubicBezTo>
                  <a:pt x="752062" y="255104"/>
                  <a:pt x="1177788" y="598004"/>
                  <a:pt x="1252331" y="586408"/>
                </a:cubicBezTo>
                <a:cubicBezTo>
                  <a:pt x="1326874" y="574812"/>
                  <a:pt x="1078396" y="256760"/>
                  <a:pt x="1073426" y="168965"/>
                </a:cubicBezTo>
                <a:cubicBezTo>
                  <a:pt x="1068456" y="81170"/>
                  <a:pt x="1222513" y="59635"/>
                  <a:pt x="1222513" y="59635"/>
                </a:cubicBezTo>
                <a:lnTo>
                  <a:pt x="1222513" y="59635"/>
                </a:lnTo>
                <a:lnTo>
                  <a:pt x="1222513" y="59635"/>
                </a:lnTo>
                <a:cubicBezTo>
                  <a:pt x="1227483" y="57978"/>
                  <a:pt x="1240735" y="49695"/>
                  <a:pt x="1252331" y="49695"/>
                </a:cubicBezTo>
                <a:cubicBezTo>
                  <a:pt x="1263927" y="49695"/>
                  <a:pt x="1292087" y="59635"/>
                  <a:pt x="1292087" y="59635"/>
                </a:cubicBezTo>
                <a:lnTo>
                  <a:pt x="1292087" y="59635"/>
                </a:lnTo>
                <a:lnTo>
                  <a:pt x="1292087" y="59635"/>
                </a:lnTo>
                <a:cubicBezTo>
                  <a:pt x="1285461" y="53009"/>
                  <a:pt x="1260613" y="29817"/>
                  <a:pt x="1252331" y="19878"/>
                </a:cubicBezTo>
                <a:cubicBezTo>
                  <a:pt x="1244049" y="9939"/>
                  <a:pt x="1242392" y="0"/>
                  <a:pt x="1242392" y="0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6853" y="1680183"/>
            <a:ext cx="1776456" cy="58660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олилиния 5"/>
          <p:cNvSpPr/>
          <p:nvPr/>
        </p:nvSpPr>
        <p:spPr>
          <a:xfrm rot="20695116">
            <a:off x="1883131" y="1500095"/>
            <a:ext cx="1539806" cy="979718"/>
          </a:xfrm>
          <a:custGeom>
            <a:avLst/>
            <a:gdLst>
              <a:gd name="connsiteX0" fmla="*/ 0 w 1076710"/>
              <a:gd name="connsiteY0" fmla="*/ 210471 h 843331"/>
              <a:gd name="connsiteX1" fmla="*/ 367748 w 1076710"/>
              <a:gd name="connsiteY1" fmla="*/ 21627 h 843331"/>
              <a:gd name="connsiteX2" fmla="*/ 377687 w 1076710"/>
              <a:gd name="connsiteY2" fmla="*/ 657732 h 843331"/>
              <a:gd name="connsiteX3" fmla="*/ 844826 w 1076710"/>
              <a:gd name="connsiteY3" fmla="*/ 468888 h 843331"/>
              <a:gd name="connsiteX4" fmla="*/ 1073426 w 1076710"/>
              <a:gd name="connsiteY4" fmla="*/ 786940 h 843331"/>
              <a:gd name="connsiteX5" fmla="*/ 685800 w 1076710"/>
              <a:gd name="connsiteY5" fmla="*/ 836636 h 843331"/>
              <a:gd name="connsiteX6" fmla="*/ 685800 w 1076710"/>
              <a:gd name="connsiteY6" fmla="*/ 707427 h 84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710" h="843331">
                <a:moveTo>
                  <a:pt x="0" y="210471"/>
                </a:moveTo>
                <a:cubicBezTo>
                  <a:pt x="152400" y="78777"/>
                  <a:pt x="304800" y="-52916"/>
                  <a:pt x="367748" y="21627"/>
                </a:cubicBezTo>
                <a:cubicBezTo>
                  <a:pt x="430696" y="96170"/>
                  <a:pt x="298174" y="583188"/>
                  <a:pt x="377687" y="657732"/>
                </a:cubicBezTo>
                <a:cubicBezTo>
                  <a:pt x="457200" y="732276"/>
                  <a:pt x="728870" y="447353"/>
                  <a:pt x="844826" y="468888"/>
                </a:cubicBezTo>
                <a:cubicBezTo>
                  <a:pt x="960782" y="490423"/>
                  <a:pt x="1099930" y="725649"/>
                  <a:pt x="1073426" y="786940"/>
                </a:cubicBezTo>
                <a:cubicBezTo>
                  <a:pt x="1046922" y="848231"/>
                  <a:pt x="750404" y="849888"/>
                  <a:pt x="685800" y="836636"/>
                </a:cubicBezTo>
                <a:cubicBezTo>
                  <a:pt x="621196" y="823384"/>
                  <a:pt x="653498" y="765405"/>
                  <a:pt x="685800" y="707427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947267" y="4846070"/>
            <a:ext cx="700866" cy="64309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27325" y="3263900"/>
            <a:ext cx="612136" cy="65263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343275" y="3365993"/>
            <a:ext cx="561203" cy="57259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10308" y="3388532"/>
            <a:ext cx="700485" cy="5374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34311" y="4923800"/>
            <a:ext cx="933284" cy="82664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882775" y="3263900"/>
            <a:ext cx="840303" cy="57347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44850" y="4227513"/>
            <a:ext cx="908738" cy="88451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687676" y="5117606"/>
            <a:ext cx="460034" cy="3715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 rot="17984368">
            <a:off x="5617102" y="3713975"/>
            <a:ext cx="1235316" cy="614243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901431">
            <a:off x="4878534" y="4966861"/>
            <a:ext cx="1566321" cy="769903"/>
          </a:xfrm>
          <a:prstGeom prst="trapezoid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3978724" y="857260"/>
            <a:ext cx="1646487" cy="541231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8455296" y="6195799"/>
            <a:ext cx="4492" cy="24026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4" name="Полилиния 33"/>
          <p:cNvSpPr/>
          <p:nvPr/>
        </p:nvSpPr>
        <p:spPr>
          <a:xfrm>
            <a:off x="5714602" y="1981302"/>
            <a:ext cx="1088361" cy="1062896"/>
          </a:xfrm>
          <a:custGeom>
            <a:avLst/>
            <a:gdLst>
              <a:gd name="connsiteX0" fmla="*/ 1046747 w 1513886"/>
              <a:gd name="connsiteY0" fmla="*/ 258417 h 1709530"/>
              <a:gd name="connsiteX1" fmla="*/ 1046747 w 1513886"/>
              <a:gd name="connsiteY1" fmla="*/ 258417 h 1709530"/>
              <a:gd name="connsiteX2" fmla="*/ 1086503 w 1513886"/>
              <a:gd name="connsiteY2" fmla="*/ 178904 h 1709530"/>
              <a:gd name="connsiteX3" fmla="*/ 1056686 w 1513886"/>
              <a:gd name="connsiteY3" fmla="*/ 79513 h 1709530"/>
              <a:gd name="connsiteX4" fmla="*/ 1036808 w 1513886"/>
              <a:gd name="connsiteY4" fmla="*/ 59634 h 1709530"/>
              <a:gd name="connsiteX5" fmla="*/ 1006990 w 1513886"/>
              <a:gd name="connsiteY5" fmla="*/ 49695 h 1709530"/>
              <a:gd name="connsiteX6" fmla="*/ 818147 w 1513886"/>
              <a:gd name="connsiteY6" fmla="*/ 19878 h 1709530"/>
              <a:gd name="connsiteX7" fmla="*/ 738634 w 1513886"/>
              <a:gd name="connsiteY7" fmla="*/ 0 h 1709530"/>
              <a:gd name="connsiteX8" fmla="*/ 559729 w 1513886"/>
              <a:gd name="connsiteY8" fmla="*/ 9939 h 1709530"/>
              <a:gd name="connsiteX9" fmla="*/ 529912 w 1513886"/>
              <a:gd name="connsiteY9" fmla="*/ 19878 h 1709530"/>
              <a:gd name="connsiteX10" fmla="*/ 410642 w 1513886"/>
              <a:gd name="connsiteY10" fmla="*/ 39756 h 1709530"/>
              <a:gd name="connsiteX11" fmla="*/ 331129 w 1513886"/>
              <a:gd name="connsiteY11" fmla="*/ 59634 h 1709530"/>
              <a:gd name="connsiteX12" fmla="*/ 291373 w 1513886"/>
              <a:gd name="connsiteY12" fmla="*/ 69573 h 1709530"/>
              <a:gd name="connsiteX13" fmla="*/ 241677 w 1513886"/>
              <a:gd name="connsiteY13" fmla="*/ 89452 h 1709530"/>
              <a:gd name="connsiteX14" fmla="*/ 201921 w 1513886"/>
              <a:gd name="connsiteY14" fmla="*/ 99391 h 1709530"/>
              <a:gd name="connsiteX15" fmla="*/ 162164 w 1513886"/>
              <a:gd name="connsiteY15" fmla="*/ 119269 h 1709530"/>
              <a:gd name="connsiteX16" fmla="*/ 132347 w 1513886"/>
              <a:gd name="connsiteY16" fmla="*/ 129208 h 1709530"/>
              <a:gd name="connsiteX17" fmla="*/ 62773 w 1513886"/>
              <a:gd name="connsiteY17" fmla="*/ 188843 h 1709530"/>
              <a:gd name="connsiteX18" fmla="*/ 32956 w 1513886"/>
              <a:gd name="connsiteY18" fmla="*/ 198782 h 1709530"/>
              <a:gd name="connsiteX19" fmla="*/ 23016 w 1513886"/>
              <a:gd name="connsiteY19" fmla="*/ 228600 h 1709530"/>
              <a:gd name="connsiteX20" fmla="*/ 3138 w 1513886"/>
              <a:gd name="connsiteY20" fmla="*/ 258417 h 1709530"/>
              <a:gd name="connsiteX21" fmla="*/ 32956 w 1513886"/>
              <a:gd name="connsiteY21" fmla="*/ 417443 h 1709530"/>
              <a:gd name="connsiteX22" fmla="*/ 62773 w 1513886"/>
              <a:gd name="connsiteY22" fmla="*/ 447260 h 1709530"/>
              <a:gd name="connsiteX23" fmla="*/ 82651 w 1513886"/>
              <a:gd name="connsiteY23" fmla="*/ 506895 h 1709530"/>
              <a:gd name="connsiteX24" fmla="*/ 112469 w 1513886"/>
              <a:gd name="connsiteY24" fmla="*/ 576469 h 1709530"/>
              <a:gd name="connsiteX25" fmla="*/ 132347 w 1513886"/>
              <a:gd name="connsiteY25" fmla="*/ 695739 h 1709530"/>
              <a:gd name="connsiteX26" fmla="*/ 152225 w 1513886"/>
              <a:gd name="connsiteY26" fmla="*/ 725556 h 1709530"/>
              <a:gd name="connsiteX27" fmla="*/ 182042 w 1513886"/>
              <a:gd name="connsiteY27" fmla="*/ 745434 h 1709530"/>
              <a:gd name="connsiteX28" fmla="*/ 191982 w 1513886"/>
              <a:gd name="connsiteY28" fmla="*/ 775252 h 1709530"/>
              <a:gd name="connsiteX29" fmla="*/ 211860 w 1513886"/>
              <a:gd name="connsiteY29" fmla="*/ 805069 h 1709530"/>
              <a:gd name="connsiteX30" fmla="*/ 191982 w 1513886"/>
              <a:gd name="connsiteY30" fmla="*/ 1003852 h 1709530"/>
              <a:gd name="connsiteX31" fmla="*/ 182042 w 1513886"/>
              <a:gd name="connsiteY31" fmla="*/ 1033669 h 1709530"/>
              <a:gd name="connsiteX32" fmla="*/ 132347 w 1513886"/>
              <a:gd name="connsiteY32" fmla="*/ 1093304 h 1709530"/>
              <a:gd name="connsiteX33" fmla="*/ 102529 w 1513886"/>
              <a:gd name="connsiteY33" fmla="*/ 1162878 h 1709530"/>
              <a:gd name="connsiteX34" fmla="*/ 82651 w 1513886"/>
              <a:gd name="connsiteY34" fmla="*/ 1192695 h 1709530"/>
              <a:gd name="connsiteX35" fmla="*/ 122408 w 1513886"/>
              <a:gd name="connsiteY35" fmla="*/ 1311965 h 1709530"/>
              <a:gd name="connsiteX36" fmla="*/ 152225 w 1513886"/>
              <a:gd name="connsiteY36" fmla="*/ 1341782 h 1709530"/>
              <a:gd name="connsiteX37" fmla="*/ 201921 w 1513886"/>
              <a:gd name="connsiteY37" fmla="*/ 1421295 h 1709530"/>
              <a:gd name="connsiteX38" fmla="*/ 241677 w 1513886"/>
              <a:gd name="connsiteY38" fmla="*/ 1451113 h 1709530"/>
              <a:gd name="connsiteX39" fmla="*/ 291373 w 1513886"/>
              <a:gd name="connsiteY39" fmla="*/ 1510747 h 1709530"/>
              <a:gd name="connsiteX40" fmla="*/ 331129 w 1513886"/>
              <a:gd name="connsiteY40" fmla="*/ 1530626 h 1709530"/>
              <a:gd name="connsiteX41" fmla="*/ 360947 w 1513886"/>
              <a:gd name="connsiteY41" fmla="*/ 1550504 h 1709530"/>
              <a:gd name="connsiteX42" fmla="*/ 400703 w 1513886"/>
              <a:gd name="connsiteY42" fmla="*/ 1570382 h 1709530"/>
              <a:gd name="connsiteX43" fmla="*/ 430521 w 1513886"/>
              <a:gd name="connsiteY43" fmla="*/ 1590260 h 1709530"/>
              <a:gd name="connsiteX44" fmla="*/ 460338 w 1513886"/>
              <a:gd name="connsiteY44" fmla="*/ 1600200 h 1709530"/>
              <a:gd name="connsiteX45" fmla="*/ 529912 w 1513886"/>
              <a:gd name="connsiteY45" fmla="*/ 1639956 h 1709530"/>
              <a:gd name="connsiteX46" fmla="*/ 649182 w 1513886"/>
              <a:gd name="connsiteY46" fmla="*/ 1659834 h 1709530"/>
              <a:gd name="connsiteX47" fmla="*/ 698877 w 1513886"/>
              <a:gd name="connsiteY47" fmla="*/ 1669773 h 1709530"/>
              <a:gd name="connsiteX48" fmla="*/ 738634 w 1513886"/>
              <a:gd name="connsiteY48" fmla="*/ 1679713 h 1709530"/>
              <a:gd name="connsiteX49" fmla="*/ 798269 w 1513886"/>
              <a:gd name="connsiteY49" fmla="*/ 1699591 h 1709530"/>
              <a:gd name="connsiteX50" fmla="*/ 838025 w 1513886"/>
              <a:gd name="connsiteY50" fmla="*/ 1709530 h 1709530"/>
              <a:gd name="connsiteX51" fmla="*/ 987112 w 1513886"/>
              <a:gd name="connsiteY51" fmla="*/ 1689652 h 1709530"/>
              <a:gd name="connsiteX52" fmla="*/ 1016929 w 1513886"/>
              <a:gd name="connsiteY52" fmla="*/ 1679713 h 1709530"/>
              <a:gd name="connsiteX53" fmla="*/ 1106382 w 1513886"/>
              <a:gd name="connsiteY53" fmla="*/ 1630017 h 1709530"/>
              <a:gd name="connsiteX54" fmla="*/ 1146138 w 1513886"/>
              <a:gd name="connsiteY54" fmla="*/ 1580321 h 1709530"/>
              <a:gd name="connsiteX55" fmla="*/ 1175956 w 1513886"/>
              <a:gd name="connsiteY55" fmla="*/ 1560443 h 1709530"/>
              <a:gd name="connsiteX56" fmla="*/ 1195834 w 1513886"/>
              <a:gd name="connsiteY56" fmla="*/ 1530626 h 1709530"/>
              <a:gd name="connsiteX57" fmla="*/ 1245529 w 1513886"/>
              <a:gd name="connsiteY57" fmla="*/ 1441173 h 1709530"/>
              <a:gd name="connsiteX58" fmla="*/ 1305164 w 1513886"/>
              <a:gd name="connsiteY58" fmla="*/ 1391478 h 1709530"/>
              <a:gd name="connsiteX59" fmla="*/ 1325042 w 1513886"/>
              <a:gd name="connsiteY59" fmla="*/ 1361660 h 1709530"/>
              <a:gd name="connsiteX60" fmla="*/ 1374738 w 1513886"/>
              <a:gd name="connsiteY60" fmla="*/ 1321904 h 1709530"/>
              <a:gd name="connsiteX61" fmla="*/ 1414495 w 1513886"/>
              <a:gd name="connsiteY61" fmla="*/ 1272208 h 1709530"/>
              <a:gd name="connsiteX62" fmla="*/ 1434373 w 1513886"/>
              <a:gd name="connsiteY62" fmla="*/ 1242391 h 1709530"/>
              <a:gd name="connsiteX63" fmla="*/ 1474129 w 1513886"/>
              <a:gd name="connsiteY63" fmla="*/ 1182756 h 1709530"/>
              <a:gd name="connsiteX64" fmla="*/ 1503947 w 1513886"/>
              <a:gd name="connsiteY64" fmla="*/ 1133060 h 1709530"/>
              <a:gd name="connsiteX65" fmla="*/ 1513886 w 1513886"/>
              <a:gd name="connsiteY65" fmla="*/ 1103243 h 1709530"/>
              <a:gd name="connsiteX66" fmla="*/ 1494008 w 1513886"/>
              <a:gd name="connsiteY66" fmla="*/ 964095 h 1709530"/>
              <a:gd name="connsiteX67" fmla="*/ 1474129 w 1513886"/>
              <a:gd name="connsiteY67" fmla="*/ 934278 h 1709530"/>
              <a:gd name="connsiteX68" fmla="*/ 1454251 w 1513886"/>
              <a:gd name="connsiteY68" fmla="*/ 864704 h 1709530"/>
              <a:gd name="connsiteX69" fmla="*/ 1444312 w 1513886"/>
              <a:gd name="connsiteY69" fmla="*/ 824947 h 1709530"/>
              <a:gd name="connsiteX70" fmla="*/ 1424434 w 1513886"/>
              <a:gd name="connsiteY70" fmla="*/ 795130 h 1709530"/>
              <a:gd name="connsiteX71" fmla="*/ 1404556 w 1513886"/>
              <a:gd name="connsiteY71" fmla="*/ 735495 h 1709530"/>
              <a:gd name="connsiteX72" fmla="*/ 1394616 w 1513886"/>
              <a:gd name="connsiteY72" fmla="*/ 705678 h 1709530"/>
              <a:gd name="connsiteX73" fmla="*/ 1364799 w 1513886"/>
              <a:gd name="connsiteY73" fmla="*/ 646043 h 1709530"/>
              <a:gd name="connsiteX74" fmla="*/ 1344921 w 1513886"/>
              <a:gd name="connsiteY74" fmla="*/ 616226 h 1709530"/>
              <a:gd name="connsiteX75" fmla="*/ 1305164 w 1513886"/>
              <a:gd name="connsiteY75" fmla="*/ 566530 h 1709530"/>
              <a:gd name="connsiteX76" fmla="*/ 1265408 w 1513886"/>
              <a:gd name="connsiteY76" fmla="*/ 506895 h 1709530"/>
              <a:gd name="connsiteX77" fmla="*/ 1205773 w 1513886"/>
              <a:gd name="connsiteY77" fmla="*/ 417443 h 1709530"/>
              <a:gd name="connsiteX78" fmla="*/ 1185895 w 1513886"/>
              <a:gd name="connsiteY78" fmla="*/ 387626 h 1709530"/>
              <a:gd name="connsiteX79" fmla="*/ 1166016 w 1513886"/>
              <a:gd name="connsiteY79" fmla="*/ 367747 h 1709530"/>
              <a:gd name="connsiteX80" fmla="*/ 1116321 w 1513886"/>
              <a:gd name="connsiteY80" fmla="*/ 318052 h 1709530"/>
              <a:gd name="connsiteX81" fmla="*/ 1046747 w 1513886"/>
              <a:gd name="connsiteY81" fmla="*/ 258417 h 170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513886" h="1709530">
                <a:moveTo>
                  <a:pt x="1046747" y="258417"/>
                </a:moveTo>
                <a:lnTo>
                  <a:pt x="1046747" y="258417"/>
                </a:lnTo>
                <a:cubicBezTo>
                  <a:pt x="1059999" y="231913"/>
                  <a:pt x="1080692" y="207961"/>
                  <a:pt x="1086503" y="178904"/>
                </a:cubicBezTo>
                <a:cubicBezTo>
                  <a:pt x="1094623" y="138306"/>
                  <a:pt x="1079490" y="108018"/>
                  <a:pt x="1056686" y="79513"/>
                </a:cubicBezTo>
                <a:cubicBezTo>
                  <a:pt x="1050832" y="72196"/>
                  <a:pt x="1044843" y="64455"/>
                  <a:pt x="1036808" y="59634"/>
                </a:cubicBezTo>
                <a:cubicBezTo>
                  <a:pt x="1027824" y="54244"/>
                  <a:pt x="1017199" y="52051"/>
                  <a:pt x="1006990" y="49695"/>
                </a:cubicBezTo>
                <a:cubicBezTo>
                  <a:pt x="873229" y="18827"/>
                  <a:pt x="945576" y="38082"/>
                  <a:pt x="818147" y="19878"/>
                </a:cubicBezTo>
                <a:cubicBezTo>
                  <a:pt x="776168" y="13881"/>
                  <a:pt x="773321" y="11562"/>
                  <a:pt x="738634" y="0"/>
                </a:cubicBezTo>
                <a:cubicBezTo>
                  <a:pt x="678999" y="3313"/>
                  <a:pt x="619187" y="4276"/>
                  <a:pt x="559729" y="9939"/>
                </a:cubicBezTo>
                <a:cubicBezTo>
                  <a:pt x="549300" y="10932"/>
                  <a:pt x="540185" y="17823"/>
                  <a:pt x="529912" y="19878"/>
                </a:cubicBezTo>
                <a:cubicBezTo>
                  <a:pt x="384117" y="49037"/>
                  <a:pt x="526214" y="13086"/>
                  <a:pt x="410642" y="39756"/>
                </a:cubicBezTo>
                <a:cubicBezTo>
                  <a:pt x="384022" y="45899"/>
                  <a:pt x="357633" y="53008"/>
                  <a:pt x="331129" y="59634"/>
                </a:cubicBezTo>
                <a:cubicBezTo>
                  <a:pt x="317877" y="62947"/>
                  <a:pt x="304056" y="64500"/>
                  <a:pt x="291373" y="69573"/>
                </a:cubicBezTo>
                <a:cubicBezTo>
                  <a:pt x="274808" y="76199"/>
                  <a:pt x="258603" y="83810"/>
                  <a:pt x="241677" y="89452"/>
                </a:cubicBezTo>
                <a:cubicBezTo>
                  <a:pt x="228718" y="93772"/>
                  <a:pt x="214711" y="94595"/>
                  <a:pt x="201921" y="99391"/>
                </a:cubicBezTo>
                <a:cubicBezTo>
                  <a:pt x="188048" y="104593"/>
                  <a:pt x="175783" y="113433"/>
                  <a:pt x="162164" y="119269"/>
                </a:cubicBezTo>
                <a:cubicBezTo>
                  <a:pt x="152534" y="123396"/>
                  <a:pt x="142286" y="125895"/>
                  <a:pt x="132347" y="129208"/>
                </a:cubicBezTo>
                <a:cubicBezTo>
                  <a:pt x="107893" y="153662"/>
                  <a:pt x="93047" y="173706"/>
                  <a:pt x="62773" y="188843"/>
                </a:cubicBezTo>
                <a:cubicBezTo>
                  <a:pt x="53402" y="193528"/>
                  <a:pt x="42895" y="195469"/>
                  <a:pt x="32956" y="198782"/>
                </a:cubicBezTo>
                <a:cubicBezTo>
                  <a:pt x="29643" y="208721"/>
                  <a:pt x="27702" y="219229"/>
                  <a:pt x="23016" y="228600"/>
                </a:cubicBezTo>
                <a:cubicBezTo>
                  <a:pt x="17674" y="239284"/>
                  <a:pt x="3883" y="246495"/>
                  <a:pt x="3138" y="258417"/>
                </a:cubicBezTo>
                <a:cubicBezTo>
                  <a:pt x="-1545" y="333338"/>
                  <a:pt x="-6588" y="369991"/>
                  <a:pt x="32956" y="417443"/>
                </a:cubicBezTo>
                <a:cubicBezTo>
                  <a:pt x="41954" y="428241"/>
                  <a:pt x="52834" y="437321"/>
                  <a:pt x="62773" y="447260"/>
                </a:cubicBezTo>
                <a:cubicBezTo>
                  <a:pt x="69399" y="467138"/>
                  <a:pt x="73280" y="488153"/>
                  <a:pt x="82651" y="506895"/>
                </a:cubicBezTo>
                <a:cubicBezTo>
                  <a:pt x="107214" y="556023"/>
                  <a:pt x="97843" y="532596"/>
                  <a:pt x="112469" y="576469"/>
                </a:cubicBezTo>
                <a:cubicBezTo>
                  <a:pt x="115618" y="604810"/>
                  <a:pt x="115696" y="662437"/>
                  <a:pt x="132347" y="695739"/>
                </a:cubicBezTo>
                <a:cubicBezTo>
                  <a:pt x="137689" y="706423"/>
                  <a:pt x="143778" y="717109"/>
                  <a:pt x="152225" y="725556"/>
                </a:cubicBezTo>
                <a:cubicBezTo>
                  <a:pt x="160672" y="734003"/>
                  <a:pt x="172103" y="738808"/>
                  <a:pt x="182042" y="745434"/>
                </a:cubicBezTo>
                <a:cubicBezTo>
                  <a:pt x="185355" y="755373"/>
                  <a:pt x="187296" y="765881"/>
                  <a:pt x="191982" y="775252"/>
                </a:cubicBezTo>
                <a:cubicBezTo>
                  <a:pt x="197324" y="785936"/>
                  <a:pt x="211232" y="793140"/>
                  <a:pt x="211860" y="805069"/>
                </a:cubicBezTo>
                <a:cubicBezTo>
                  <a:pt x="215883" y="881499"/>
                  <a:pt x="210992" y="937318"/>
                  <a:pt x="191982" y="1003852"/>
                </a:cubicBezTo>
                <a:cubicBezTo>
                  <a:pt x="189104" y="1013926"/>
                  <a:pt x="186727" y="1024298"/>
                  <a:pt x="182042" y="1033669"/>
                </a:cubicBezTo>
                <a:cubicBezTo>
                  <a:pt x="155747" y="1086259"/>
                  <a:pt x="168988" y="1042007"/>
                  <a:pt x="132347" y="1093304"/>
                </a:cubicBezTo>
                <a:cubicBezTo>
                  <a:pt x="97881" y="1141557"/>
                  <a:pt x="124157" y="1119622"/>
                  <a:pt x="102529" y="1162878"/>
                </a:cubicBezTo>
                <a:cubicBezTo>
                  <a:pt x="97187" y="1173562"/>
                  <a:pt x="89277" y="1182756"/>
                  <a:pt x="82651" y="1192695"/>
                </a:cubicBezTo>
                <a:cubicBezTo>
                  <a:pt x="92466" y="1231956"/>
                  <a:pt x="97717" y="1277398"/>
                  <a:pt x="122408" y="1311965"/>
                </a:cubicBezTo>
                <a:cubicBezTo>
                  <a:pt x="130578" y="1323403"/>
                  <a:pt x="142286" y="1331843"/>
                  <a:pt x="152225" y="1341782"/>
                </a:cubicBezTo>
                <a:cubicBezTo>
                  <a:pt x="166014" y="1383151"/>
                  <a:pt x="161406" y="1380780"/>
                  <a:pt x="201921" y="1421295"/>
                </a:cubicBezTo>
                <a:cubicBezTo>
                  <a:pt x="213634" y="1433008"/>
                  <a:pt x="229964" y="1439400"/>
                  <a:pt x="241677" y="1451113"/>
                </a:cubicBezTo>
                <a:cubicBezTo>
                  <a:pt x="285263" y="1494699"/>
                  <a:pt x="234389" y="1470043"/>
                  <a:pt x="291373" y="1510747"/>
                </a:cubicBezTo>
                <a:cubicBezTo>
                  <a:pt x="303429" y="1519359"/>
                  <a:pt x="318265" y="1523275"/>
                  <a:pt x="331129" y="1530626"/>
                </a:cubicBezTo>
                <a:cubicBezTo>
                  <a:pt x="341501" y="1536553"/>
                  <a:pt x="350575" y="1544577"/>
                  <a:pt x="360947" y="1550504"/>
                </a:cubicBezTo>
                <a:cubicBezTo>
                  <a:pt x="373811" y="1557855"/>
                  <a:pt x="387839" y="1563031"/>
                  <a:pt x="400703" y="1570382"/>
                </a:cubicBezTo>
                <a:cubicBezTo>
                  <a:pt x="411075" y="1576309"/>
                  <a:pt x="419837" y="1584918"/>
                  <a:pt x="430521" y="1590260"/>
                </a:cubicBezTo>
                <a:cubicBezTo>
                  <a:pt x="439892" y="1594945"/>
                  <a:pt x="450967" y="1595515"/>
                  <a:pt x="460338" y="1600200"/>
                </a:cubicBezTo>
                <a:cubicBezTo>
                  <a:pt x="489909" y="1614986"/>
                  <a:pt x="495069" y="1631245"/>
                  <a:pt x="529912" y="1639956"/>
                </a:cubicBezTo>
                <a:cubicBezTo>
                  <a:pt x="569014" y="1649731"/>
                  <a:pt x="609660" y="1651930"/>
                  <a:pt x="649182" y="1659834"/>
                </a:cubicBezTo>
                <a:cubicBezTo>
                  <a:pt x="665747" y="1663147"/>
                  <a:pt x="682386" y="1666108"/>
                  <a:pt x="698877" y="1669773"/>
                </a:cubicBezTo>
                <a:cubicBezTo>
                  <a:pt x="712212" y="1672736"/>
                  <a:pt x="725550" y="1675788"/>
                  <a:pt x="738634" y="1679713"/>
                </a:cubicBezTo>
                <a:cubicBezTo>
                  <a:pt x="758704" y="1685734"/>
                  <a:pt x="777941" y="1694509"/>
                  <a:pt x="798269" y="1699591"/>
                </a:cubicBezTo>
                <a:lnTo>
                  <a:pt x="838025" y="1709530"/>
                </a:lnTo>
                <a:cubicBezTo>
                  <a:pt x="857374" y="1707111"/>
                  <a:pt x="964251" y="1694224"/>
                  <a:pt x="987112" y="1689652"/>
                </a:cubicBezTo>
                <a:cubicBezTo>
                  <a:pt x="997385" y="1687597"/>
                  <a:pt x="1006990" y="1683026"/>
                  <a:pt x="1016929" y="1679713"/>
                </a:cubicBezTo>
                <a:cubicBezTo>
                  <a:pt x="1085281" y="1634144"/>
                  <a:pt x="1053899" y="1647511"/>
                  <a:pt x="1106382" y="1630017"/>
                </a:cubicBezTo>
                <a:cubicBezTo>
                  <a:pt x="1121140" y="1607881"/>
                  <a:pt x="1125908" y="1596505"/>
                  <a:pt x="1146138" y="1580321"/>
                </a:cubicBezTo>
                <a:cubicBezTo>
                  <a:pt x="1155466" y="1572859"/>
                  <a:pt x="1166017" y="1567069"/>
                  <a:pt x="1175956" y="1560443"/>
                </a:cubicBezTo>
                <a:cubicBezTo>
                  <a:pt x="1182582" y="1550504"/>
                  <a:pt x="1190492" y="1541310"/>
                  <a:pt x="1195834" y="1530626"/>
                </a:cubicBezTo>
                <a:cubicBezTo>
                  <a:pt x="1220829" y="1480635"/>
                  <a:pt x="1182857" y="1503842"/>
                  <a:pt x="1245529" y="1441173"/>
                </a:cubicBezTo>
                <a:cubicBezTo>
                  <a:pt x="1277122" y="1409582"/>
                  <a:pt x="1257911" y="1426917"/>
                  <a:pt x="1305164" y="1391478"/>
                </a:cubicBezTo>
                <a:cubicBezTo>
                  <a:pt x="1311790" y="1381539"/>
                  <a:pt x="1317580" y="1370988"/>
                  <a:pt x="1325042" y="1361660"/>
                </a:cubicBezTo>
                <a:cubicBezTo>
                  <a:pt x="1341226" y="1341430"/>
                  <a:pt x="1352602" y="1336662"/>
                  <a:pt x="1374738" y="1321904"/>
                </a:cubicBezTo>
                <a:cubicBezTo>
                  <a:pt x="1435919" y="1230133"/>
                  <a:pt x="1357845" y="1343020"/>
                  <a:pt x="1414495" y="1272208"/>
                </a:cubicBezTo>
                <a:cubicBezTo>
                  <a:pt x="1421957" y="1262880"/>
                  <a:pt x="1427747" y="1252330"/>
                  <a:pt x="1434373" y="1242391"/>
                </a:cubicBezTo>
                <a:cubicBezTo>
                  <a:pt x="1458004" y="1171495"/>
                  <a:pt x="1424497" y="1257202"/>
                  <a:pt x="1474129" y="1182756"/>
                </a:cubicBezTo>
                <a:cubicBezTo>
                  <a:pt x="1525743" y="1105336"/>
                  <a:pt x="1442037" y="1194974"/>
                  <a:pt x="1503947" y="1133060"/>
                </a:cubicBezTo>
                <a:cubicBezTo>
                  <a:pt x="1507260" y="1123121"/>
                  <a:pt x="1513886" y="1113720"/>
                  <a:pt x="1513886" y="1103243"/>
                </a:cubicBezTo>
                <a:cubicBezTo>
                  <a:pt x="1513886" y="1080395"/>
                  <a:pt x="1512401" y="1000881"/>
                  <a:pt x="1494008" y="964095"/>
                </a:cubicBezTo>
                <a:cubicBezTo>
                  <a:pt x="1488666" y="953411"/>
                  <a:pt x="1480755" y="944217"/>
                  <a:pt x="1474129" y="934278"/>
                </a:cubicBezTo>
                <a:cubicBezTo>
                  <a:pt x="1443058" y="809989"/>
                  <a:pt x="1482768" y="964517"/>
                  <a:pt x="1454251" y="864704"/>
                </a:cubicBezTo>
                <a:cubicBezTo>
                  <a:pt x="1450498" y="851569"/>
                  <a:pt x="1449693" y="837503"/>
                  <a:pt x="1444312" y="824947"/>
                </a:cubicBezTo>
                <a:cubicBezTo>
                  <a:pt x="1439607" y="813968"/>
                  <a:pt x="1429285" y="806046"/>
                  <a:pt x="1424434" y="795130"/>
                </a:cubicBezTo>
                <a:cubicBezTo>
                  <a:pt x="1415924" y="775982"/>
                  <a:pt x="1411182" y="755373"/>
                  <a:pt x="1404556" y="735495"/>
                </a:cubicBezTo>
                <a:cubicBezTo>
                  <a:pt x="1401243" y="725556"/>
                  <a:pt x="1400427" y="714395"/>
                  <a:pt x="1394616" y="705678"/>
                </a:cubicBezTo>
                <a:cubicBezTo>
                  <a:pt x="1337644" y="620218"/>
                  <a:pt x="1405951" y="728347"/>
                  <a:pt x="1364799" y="646043"/>
                </a:cubicBezTo>
                <a:cubicBezTo>
                  <a:pt x="1359457" y="635359"/>
                  <a:pt x="1351547" y="626165"/>
                  <a:pt x="1344921" y="616226"/>
                </a:cubicBezTo>
                <a:cubicBezTo>
                  <a:pt x="1322539" y="549076"/>
                  <a:pt x="1353580" y="621863"/>
                  <a:pt x="1305164" y="566530"/>
                </a:cubicBezTo>
                <a:cubicBezTo>
                  <a:pt x="1289432" y="548550"/>
                  <a:pt x="1278660" y="526773"/>
                  <a:pt x="1265408" y="506895"/>
                </a:cubicBezTo>
                <a:lnTo>
                  <a:pt x="1205773" y="417443"/>
                </a:lnTo>
                <a:cubicBezTo>
                  <a:pt x="1199147" y="407504"/>
                  <a:pt x="1194342" y="396073"/>
                  <a:pt x="1185895" y="387626"/>
                </a:cubicBezTo>
                <a:cubicBezTo>
                  <a:pt x="1179269" y="381000"/>
                  <a:pt x="1171870" y="375065"/>
                  <a:pt x="1166016" y="367747"/>
                </a:cubicBezTo>
                <a:cubicBezTo>
                  <a:pt x="1128153" y="320418"/>
                  <a:pt x="1167436" y="352129"/>
                  <a:pt x="1116321" y="318052"/>
                </a:cubicBezTo>
                <a:cubicBezTo>
                  <a:pt x="1090929" y="279964"/>
                  <a:pt x="1058343" y="268356"/>
                  <a:pt x="1046747" y="258417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148060" y="5337122"/>
            <a:ext cx="908738" cy="88451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152721" y="5331235"/>
            <a:ext cx="1353641" cy="5758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1336675" y="530225"/>
            <a:ext cx="9087379" cy="44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 flipV="1">
            <a:off x="2313652" y="4227513"/>
            <a:ext cx="914400" cy="6858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Полилиния 122"/>
          <p:cNvSpPr/>
          <p:nvPr/>
        </p:nvSpPr>
        <p:spPr>
          <a:xfrm>
            <a:off x="1154960" y="2934269"/>
            <a:ext cx="4072133" cy="3739486"/>
          </a:xfrm>
          <a:custGeom>
            <a:avLst/>
            <a:gdLst>
              <a:gd name="connsiteX0" fmla="*/ 864909 w 4072133"/>
              <a:gd name="connsiteY0" fmla="*/ 409432 h 3739486"/>
              <a:gd name="connsiteX1" fmla="*/ 742079 w 4072133"/>
              <a:gd name="connsiteY1" fmla="*/ 491319 h 3739486"/>
              <a:gd name="connsiteX2" fmla="*/ 701136 w 4072133"/>
              <a:gd name="connsiteY2" fmla="*/ 518615 h 3739486"/>
              <a:gd name="connsiteX3" fmla="*/ 646544 w 4072133"/>
              <a:gd name="connsiteY3" fmla="*/ 545910 h 3739486"/>
              <a:gd name="connsiteX4" fmla="*/ 564658 w 4072133"/>
              <a:gd name="connsiteY4" fmla="*/ 614149 h 3739486"/>
              <a:gd name="connsiteX5" fmla="*/ 510067 w 4072133"/>
              <a:gd name="connsiteY5" fmla="*/ 668740 h 3739486"/>
              <a:gd name="connsiteX6" fmla="*/ 455476 w 4072133"/>
              <a:gd name="connsiteY6" fmla="*/ 709683 h 3739486"/>
              <a:gd name="connsiteX7" fmla="*/ 373589 w 4072133"/>
              <a:gd name="connsiteY7" fmla="*/ 791570 h 3739486"/>
              <a:gd name="connsiteX8" fmla="*/ 346294 w 4072133"/>
              <a:gd name="connsiteY8" fmla="*/ 846161 h 3739486"/>
              <a:gd name="connsiteX9" fmla="*/ 332646 w 4072133"/>
              <a:gd name="connsiteY9" fmla="*/ 887104 h 3739486"/>
              <a:gd name="connsiteX10" fmla="*/ 305350 w 4072133"/>
              <a:gd name="connsiteY10" fmla="*/ 941695 h 3739486"/>
              <a:gd name="connsiteX11" fmla="*/ 264407 w 4072133"/>
              <a:gd name="connsiteY11" fmla="*/ 1064525 h 3739486"/>
              <a:gd name="connsiteX12" fmla="*/ 237112 w 4072133"/>
              <a:gd name="connsiteY12" fmla="*/ 1187355 h 3739486"/>
              <a:gd name="connsiteX13" fmla="*/ 223464 w 4072133"/>
              <a:gd name="connsiteY13" fmla="*/ 1269241 h 3739486"/>
              <a:gd name="connsiteX14" fmla="*/ 182521 w 4072133"/>
              <a:gd name="connsiteY14" fmla="*/ 1364776 h 3739486"/>
              <a:gd name="connsiteX15" fmla="*/ 168873 w 4072133"/>
              <a:gd name="connsiteY15" fmla="*/ 1419367 h 3739486"/>
              <a:gd name="connsiteX16" fmla="*/ 141577 w 4072133"/>
              <a:gd name="connsiteY16" fmla="*/ 1569492 h 3739486"/>
              <a:gd name="connsiteX17" fmla="*/ 100634 w 4072133"/>
              <a:gd name="connsiteY17" fmla="*/ 1665027 h 3739486"/>
              <a:gd name="connsiteX18" fmla="*/ 86986 w 4072133"/>
              <a:gd name="connsiteY18" fmla="*/ 1705970 h 3739486"/>
              <a:gd name="connsiteX19" fmla="*/ 73339 w 4072133"/>
              <a:gd name="connsiteY19" fmla="*/ 1760561 h 3739486"/>
              <a:gd name="connsiteX20" fmla="*/ 59691 w 4072133"/>
              <a:gd name="connsiteY20" fmla="*/ 1801504 h 3739486"/>
              <a:gd name="connsiteX21" fmla="*/ 46043 w 4072133"/>
              <a:gd name="connsiteY21" fmla="*/ 1856095 h 3739486"/>
              <a:gd name="connsiteX22" fmla="*/ 18747 w 4072133"/>
              <a:gd name="connsiteY22" fmla="*/ 1910686 h 3739486"/>
              <a:gd name="connsiteX23" fmla="*/ 18747 w 4072133"/>
              <a:gd name="connsiteY23" fmla="*/ 2183641 h 3739486"/>
              <a:gd name="connsiteX24" fmla="*/ 46043 w 4072133"/>
              <a:gd name="connsiteY24" fmla="*/ 2238232 h 3739486"/>
              <a:gd name="connsiteX25" fmla="*/ 100634 w 4072133"/>
              <a:gd name="connsiteY25" fmla="*/ 2388358 h 3739486"/>
              <a:gd name="connsiteX26" fmla="*/ 114282 w 4072133"/>
              <a:gd name="connsiteY26" fmla="*/ 2429301 h 3739486"/>
              <a:gd name="connsiteX27" fmla="*/ 141577 w 4072133"/>
              <a:gd name="connsiteY27" fmla="*/ 2497540 h 3739486"/>
              <a:gd name="connsiteX28" fmla="*/ 196168 w 4072133"/>
              <a:gd name="connsiteY28" fmla="*/ 2606722 h 3739486"/>
              <a:gd name="connsiteX29" fmla="*/ 237112 w 4072133"/>
              <a:gd name="connsiteY29" fmla="*/ 2647665 h 3739486"/>
              <a:gd name="connsiteX30" fmla="*/ 346294 w 4072133"/>
              <a:gd name="connsiteY30" fmla="*/ 2784143 h 3739486"/>
              <a:gd name="connsiteX31" fmla="*/ 400885 w 4072133"/>
              <a:gd name="connsiteY31" fmla="*/ 2879677 h 3739486"/>
              <a:gd name="connsiteX32" fmla="*/ 428180 w 4072133"/>
              <a:gd name="connsiteY32" fmla="*/ 2920621 h 3739486"/>
              <a:gd name="connsiteX33" fmla="*/ 482771 w 4072133"/>
              <a:gd name="connsiteY33" fmla="*/ 2975212 h 3739486"/>
              <a:gd name="connsiteX34" fmla="*/ 591953 w 4072133"/>
              <a:gd name="connsiteY34" fmla="*/ 3084394 h 3739486"/>
              <a:gd name="connsiteX35" fmla="*/ 632897 w 4072133"/>
              <a:gd name="connsiteY35" fmla="*/ 3152632 h 3739486"/>
              <a:gd name="connsiteX36" fmla="*/ 687488 w 4072133"/>
              <a:gd name="connsiteY36" fmla="*/ 3193576 h 3739486"/>
              <a:gd name="connsiteX37" fmla="*/ 728431 w 4072133"/>
              <a:gd name="connsiteY37" fmla="*/ 3234519 h 3739486"/>
              <a:gd name="connsiteX38" fmla="*/ 783022 w 4072133"/>
              <a:gd name="connsiteY38" fmla="*/ 3275462 h 3739486"/>
              <a:gd name="connsiteX39" fmla="*/ 892204 w 4072133"/>
              <a:gd name="connsiteY39" fmla="*/ 3370997 h 3739486"/>
              <a:gd name="connsiteX40" fmla="*/ 946795 w 4072133"/>
              <a:gd name="connsiteY40" fmla="*/ 3398292 h 3739486"/>
              <a:gd name="connsiteX41" fmla="*/ 1015034 w 4072133"/>
              <a:gd name="connsiteY41" fmla="*/ 3439235 h 3739486"/>
              <a:gd name="connsiteX42" fmla="*/ 1055977 w 4072133"/>
              <a:gd name="connsiteY42" fmla="*/ 3466531 h 3739486"/>
              <a:gd name="connsiteX43" fmla="*/ 1247046 w 4072133"/>
              <a:gd name="connsiteY43" fmla="*/ 3507474 h 3739486"/>
              <a:gd name="connsiteX44" fmla="*/ 1328933 w 4072133"/>
              <a:gd name="connsiteY44" fmla="*/ 3521122 h 3739486"/>
              <a:gd name="connsiteX45" fmla="*/ 1410819 w 4072133"/>
              <a:gd name="connsiteY45" fmla="*/ 3548418 h 3739486"/>
              <a:gd name="connsiteX46" fmla="*/ 1479058 w 4072133"/>
              <a:gd name="connsiteY46" fmla="*/ 3575713 h 3739486"/>
              <a:gd name="connsiteX47" fmla="*/ 1642831 w 4072133"/>
              <a:gd name="connsiteY47" fmla="*/ 3603009 h 3739486"/>
              <a:gd name="connsiteX48" fmla="*/ 1711070 w 4072133"/>
              <a:gd name="connsiteY48" fmla="*/ 3616656 h 3739486"/>
              <a:gd name="connsiteX49" fmla="*/ 1792956 w 4072133"/>
              <a:gd name="connsiteY49" fmla="*/ 3630304 h 3739486"/>
              <a:gd name="connsiteX50" fmla="*/ 1847547 w 4072133"/>
              <a:gd name="connsiteY50" fmla="*/ 3643952 h 3739486"/>
              <a:gd name="connsiteX51" fmla="*/ 1915786 w 4072133"/>
              <a:gd name="connsiteY51" fmla="*/ 3657600 h 3739486"/>
              <a:gd name="connsiteX52" fmla="*/ 2052264 w 4072133"/>
              <a:gd name="connsiteY52" fmla="*/ 3698543 h 3739486"/>
              <a:gd name="connsiteX53" fmla="*/ 2161446 w 4072133"/>
              <a:gd name="connsiteY53" fmla="*/ 3712191 h 3739486"/>
              <a:gd name="connsiteX54" fmla="*/ 2420753 w 4072133"/>
              <a:gd name="connsiteY54" fmla="*/ 3739486 h 3739486"/>
              <a:gd name="connsiteX55" fmla="*/ 2652765 w 4072133"/>
              <a:gd name="connsiteY55" fmla="*/ 3725838 h 3739486"/>
              <a:gd name="connsiteX56" fmla="*/ 2775595 w 4072133"/>
              <a:gd name="connsiteY56" fmla="*/ 3684895 h 3739486"/>
              <a:gd name="connsiteX57" fmla="*/ 2884777 w 4072133"/>
              <a:gd name="connsiteY57" fmla="*/ 3671247 h 3739486"/>
              <a:gd name="connsiteX58" fmla="*/ 2980312 w 4072133"/>
              <a:gd name="connsiteY58" fmla="*/ 3643952 h 3739486"/>
              <a:gd name="connsiteX59" fmla="*/ 3075846 w 4072133"/>
              <a:gd name="connsiteY59" fmla="*/ 3630304 h 3739486"/>
              <a:gd name="connsiteX60" fmla="*/ 3225971 w 4072133"/>
              <a:gd name="connsiteY60" fmla="*/ 3589361 h 3739486"/>
              <a:gd name="connsiteX61" fmla="*/ 3266915 w 4072133"/>
              <a:gd name="connsiteY61" fmla="*/ 3548418 h 3739486"/>
              <a:gd name="connsiteX62" fmla="*/ 3348801 w 4072133"/>
              <a:gd name="connsiteY62" fmla="*/ 3480179 h 3739486"/>
              <a:gd name="connsiteX63" fmla="*/ 3403392 w 4072133"/>
              <a:gd name="connsiteY63" fmla="*/ 3370997 h 3739486"/>
              <a:gd name="connsiteX64" fmla="*/ 3444336 w 4072133"/>
              <a:gd name="connsiteY64" fmla="*/ 3316406 h 3739486"/>
              <a:gd name="connsiteX65" fmla="*/ 3457983 w 4072133"/>
              <a:gd name="connsiteY65" fmla="*/ 3275462 h 3739486"/>
              <a:gd name="connsiteX66" fmla="*/ 3526222 w 4072133"/>
              <a:gd name="connsiteY66" fmla="*/ 3166280 h 3739486"/>
              <a:gd name="connsiteX67" fmla="*/ 3580813 w 4072133"/>
              <a:gd name="connsiteY67" fmla="*/ 3111689 h 3739486"/>
              <a:gd name="connsiteX68" fmla="*/ 3621756 w 4072133"/>
              <a:gd name="connsiteY68" fmla="*/ 3043450 h 3739486"/>
              <a:gd name="connsiteX69" fmla="*/ 3662700 w 4072133"/>
              <a:gd name="connsiteY69" fmla="*/ 3016155 h 3739486"/>
              <a:gd name="connsiteX70" fmla="*/ 3758234 w 4072133"/>
              <a:gd name="connsiteY70" fmla="*/ 2934268 h 3739486"/>
              <a:gd name="connsiteX71" fmla="*/ 3853768 w 4072133"/>
              <a:gd name="connsiteY71" fmla="*/ 2838734 h 3739486"/>
              <a:gd name="connsiteX72" fmla="*/ 3935655 w 4072133"/>
              <a:gd name="connsiteY72" fmla="*/ 2688609 h 3739486"/>
              <a:gd name="connsiteX73" fmla="*/ 3949303 w 4072133"/>
              <a:gd name="connsiteY73" fmla="*/ 2647665 h 3739486"/>
              <a:gd name="connsiteX74" fmla="*/ 3976598 w 4072133"/>
              <a:gd name="connsiteY74" fmla="*/ 2593074 h 3739486"/>
              <a:gd name="connsiteX75" fmla="*/ 3990246 w 4072133"/>
              <a:gd name="connsiteY75" fmla="*/ 2538483 h 3739486"/>
              <a:gd name="connsiteX76" fmla="*/ 4003894 w 4072133"/>
              <a:gd name="connsiteY76" fmla="*/ 2497540 h 3739486"/>
              <a:gd name="connsiteX77" fmla="*/ 4044837 w 4072133"/>
              <a:gd name="connsiteY77" fmla="*/ 2347415 h 3739486"/>
              <a:gd name="connsiteX78" fmla="*/ 4058485 w 4072133"/>
              <a:gd name="connsiteY78" fmla="*/ 1842447 h 3739486"/>
              <a:gd name="connsiteX79" fmla="*/ 4072133 w 4072133"/>
              <a:gd name="connsiteY79" fmla="*/ 1733265 h 3739486"/>
              <a:gd name="connsiteX80" fmla="*/ 4044837 w 4072133"/>
              <a:gd name="connsiteY80" fmla="*/ 1542197 h 3739486"/>
              <a:gd name="connsiteX81" fmla="*/ 4017541 w 4072133"/>
              <a:gd name="connsiteY81" fmla="*/ 1460310 h 3739486"/>
              <a:gd name="connsiteX82" fmla="*/ 3990246 w 4072133"/>
              <a:gd name="connsiteY82" fmla="*/ 1351128 h 3739486"/>
              <a:gd name="connsiteX83" fmla="*/ 3962950 w 4072133"/>
              <a:gd name="connsiteY83" fmla="*/ 1241946 h 3739486"/>
              <a:gd name="connsiteX84" fmla="*/ 3949303 w 4072133"/>
              <a:gd name="connsiteY84" fmla="*/ 1201003 h 3739486"/>
              <a:gd name="connsiteX85" fmla="*/ 3935655 w 4072133"/>
              <a:gd name="connsiteY85" fmla="*/ 1146412 h 3739486"/>
              <a:gd name="connsiteX86" fmla="*/ 3908359 w 4072133"/>
              <a:gd name="connsiteY86" fmla="*/ 1091821 h 3739486"/>
              <a:gd name="connsiteX87" fmla="*/ 3840121 w 4072133"/>
              <a:gd name="connsiteY87" fmla="*/ 928047 h 3739486"/>
              <a:gd name="connsiteX88" fmla="*/ 3826473 w 4072133"/>
              <a:gd name="connsiteY88" fmla="*/ 873456 h 3739486"/>
              <a:gd name="connsiteX89" fmla="*/ 3771882 w 4072133"/>
              <a:gd name="connsiteY89" fmla="*/ 777922 h 3739486"/>
              <a:gd name="connsiteX90" fmla="*/ 3730939 w 4072133"/>
              <a:gd name="connsiteY90" fmla="*/ 736979 h 3739486"/>
              <a:gd name="connsiteX91" fmla="*/ 3676347 w 4072133"/>
              <a:gd name="connsiteY91" fmla="*/ 655092 h 3739486"/>
              <a:gd name="connsiteX92" fmla="*/ 3526222 w 4072133"/>
              <a:gd name="connsiteY92" fmla="*/ 532262 h 3739486"/>
              <a:gd name="connsiteX93" fmla="*/ 3471631 w 4072133"/>
              <a:gd name="connsiteY93" fmla="*/ 504967 h 3739486"/>
              <a:gd name="connsiteX94" fmla="*/ 3389744 w 4072133"/>
              <a:gd name="connsiteY94" fmla="*/ 450376 h 3739486"/>
              <a:gd name="connsiteX95" fmla="*/ 3335153 w 4072133"/>
              <a:gd name="connsiteY95" fmla="*/ 409432 h 3739486"/>
              <a:gd name="connsiteX96" fmla="*/ 3294210 w 4072133"/>
              <a:gd name="connsiteY96" fmla="*/ 395785 h 3739486"/>
              <a:gd name="connsiteX97" fmla="*/ 3239619 w 4072133"/>
              <a:gd name="connsiteY97" fmla="*/ 368489 h 3739486"/>
              <a:gd name="connsiteX98" fmla="*/ 3198676 w 4072133"/>
              <a:gd name="connsiteY98" fmla="*/ 341194 h 3739486"/>
              <a:gd name="connsiteX99" fmla="*/ 3089494 w 4072133"/>
              <a:gd name="connsiteY99" fmla="*/ 313898 h 3739486"/>
              <a:gd name="connsiteX100" fmla="*/ 3034903 w 4072133"/>
              <a:gd name="connsiteY100" fmla="*/ 286603 h 3739486"/>
              <a:gd name="connsiteX101" fmla="*/ 2912073 w 4072133"/>
              <a:gd name="connsiteY101" fmla="*/ 259307 h 3739486"/>
              <a:gd name="connsiteX102" fmla="*/ 2857482 w 4072133"/>
              <a:gd name="connsiteY102" fmla="*/ 232012 h 3739486"/>
              <a:gd name="connsiteX103" fmla="*/ 2802891 w 4072133"/>
              <a:gd name="connsiteY103" fmla="*/ 218364 h 3739486"/>
              <a:gd name="connsiteX104" fmla="*/ 2721004 w 4072133"/>
              <a:gd name="connsiteY104" fmla="*/ 191068 h 3739486"/>
              <a:gd name="connsiteX105" fmla="*/ 2598174 w 4072133"/>
              <a:gd name="connsiteY105" fmla="*/ 150125 h 3739486"/>
              <a:gd name="connsiteX106" fmla="*/ 2557231 w 4072133"/>
              <a:gd name="connsiteY106" fmla="*/ 122830 h 3739486"/>
              <a:gd name="connsiteX107" fmla="*/ 2475344 w 4072133"/>
              <a:gd name="connsiteY107" fmla="*/ 95534 h 3739486"/>
              <a:gd name="connsiteX108" fmla="*/ 2434401 w 4072133"/>
              <a:gd name="connsiteY108" fmla="*/ 81886 h 3739486"/>
              <a:gd name="connsiteX109" fmla="*/ 2352515 w 4072133"/>
              <a:gd name="connsiteY109" fmla="*/ 54591 h 3739486"/>
              <a:gd name="connsiteX110" fmla="*/ 2202389 w 4072133"/>
              <a:gd name="connsiteY110" fmla="*/ 40943 h 3739486"/>
              <a:gd name="connsiteX111" fmla="*/ 2093207 w 4072133"/>
              <a:gd name="connsiteY111" fmla="*/ 27295 h 3739486"/>
              <a:gd name="connsiteX112" fmla="*/ 2024968 w 4072133"/>
              <a:gd name="connsiteY112" fmla="*/ 13647 h 3739486"/>
              <a:gd name="connsiteX113" fmla="*/ 1943082 w 4072133"/>
              <a:gd name="connsiteY113" fmla="*/ 0 h 3739486"/>
              <a:gd name="connsiteX114" fmla="*/ 1697422 w 4072133"/>
              <a:gd name="connsiteY114" fmla="*/ 13647 h 3739486"/>
              <a:gd name="connsiteX115" fmla="*/ 1601888 w 4072133"/>
              <a:gd name="connsiteY115" fmla="*/ 40943 h 3739486"/>
              <a:gd name="connsiteX116" fmla="*/ 1424467 w 4072133"/>
              <a:gd name="connsiteY116" fmla="*/ 81886 h 3739486"/>
              <a:gd name="connsiteX117" fmla="*/ 1247046 w 4072133"/>
              <a:gd name="connsiteY117" fmla="*/ 109182 h 3739486"/>
              <a:gd name="connsiteX118" fmla="*/ 1124216 w 4072133"/>
              <a:gd name="connsiteY118" fmla="*/ 177421 h 3739486"/>
              <a:gd name="connsiteX119" fmla="*/ 1069625 w 4072133"/>
              <a:gd name="connsiteY119" fmla="*/ 204716 h 373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072133" h="3739486">
                <a:moveTo>
                  <a:pt x="864909" y="409432"/>
                </a:moveTo>
                <a:lnTo>
                  <a:pt x="742079" y="491319"/>
                </a:lnTo>
                <a:cubicBezTo>
                  <a:pt x="728431" y="500418"/>
                  <a:pt x="715807" y="511280"/>
                  <a:pt x="701136" y="518615"/>
                </a:cubicBezTo>
                <a:lnTo>
                  <a:pt x="646544" y="545910"/>
                </a:lnTo>
                <a:cubicBezTo>
                  <a:pt x="504571" y="687883"/>
                  <a:pt x="697663" y="500144"/>
                  <a:pt x="564658" y="614149"/>
                </a:cubicBezTo>
                <a:cubicBezTo>
                  <a:pt x="545119" y="630897"/>
                  <a:pt x="529434" y="651794"/>
                  <a:pt x="510067" y="668740"/>
                </a:cubicBezTo>
                <a:cubicBezTo>
                  <a:pt x="492949" y="683718"/>
                  <a:pt x="472383" y="694467"/>
                  <a:pt x="455476" y="709683"/>
                </a:cubicBezTo>
                <a:cubicBezTo>
                  <a:pt x="426783" y="735506"/>
                  <a:pt x="373589" y="791570"/>
                  <a:pt x="373589" y="791570"/>
                </a:cubicBezTo>
                <a:cubicBezTo>
                  <a:pt x="364491" y="809767"/>
                  <a:pt x="354308" y="827461"/>
                  <a:pt x="346294" y="846161"/>
                </a:cubicBezTo>
                <a:cubicBezTo>
                  <a:pt x="340627" y="859384"/>
                  <a:pt x="338313" y="873881"/>
                  <a:pt x="332646" y="887104"/>
                </a:cubicBezTo>
                <a:cubicBezTo>
                  <a:pt x="324632" y="905804"/>
                  <a:pt x="314449" y="923498"/>
                  <a:pt x="305350" y="941695"/>
                </a:cubicBezTo>
                <a:cubicBezTo>
                  <a:pt x="272649" y="1072505"/>
                  <a:pt x="315795" y="910362"/>
                  <a:pt x="264407" y="1064525"/>
                </a:cubicBezTo>
                <a:cubicBezTo>
                  <a:pt x="255642" y="1090818"/>
                  <a:pt x="241440" y="1163550"/>
                  <a:pt x="237112" y="1187355"/>
                </a:cubicBezTo>
                <a:cubicBezTo>
                  <a:pt x="232162" y="1214581"/>
                  <a:pt x="229467" y="1242228"/>
                  <a:pt x="223464" y="1269241"/>
                </a:cubicBezTo>
                <a:cubicBezTo>
                  <a:pt x="211140" y="1324699"/>
                  <a:pt x="205279" y="1304087"/>
                  <a:pt x="182521" y="1364776"/>
                </a:cubicBezTo>
                <a:cubicBezTo>
                  <a:pt x="175935" y="1382339"/>
                  <a:pt x="172552" y="1400974"/>
                  <a:pt x="168873" y="1419367"/>
                </a:cubicBezTo>
                <a:cubicBezTo>
                  <a:pt x="156703" y="1480216"/>
                  <a:pt x="156216" y="1510934"/>
                  <a:pt x="141577" y="1569492"/>
                </a:cubicBezTo>
                <a:cubicBezTo>
                  <a:pt x="128774" y="1620705"/>
                  <a:pt x="124071" y="1610340"/>
                  <a:pt x="100634" y="1665027"/>
                </a:cubicBezTo>
                <a:cubicBezTo>
                  <a:pt x="94967" y="1678250"/>
                  <a:pt x="90938" y="1692138"/>
                  <a:pt x="86986" y="1705970"/>
                </a:cubicBezTo>
                <a:cubicBezTo>
                  <a:pt x="81833" y="1724005"/>
                  <a:pt x="78492" y="1742526"/>
                  <a:pt x="73339" y="1760561"/>
                </a:cubicBezTo>
                <a:cubicBezTo>
                  <a:pt x="69387" y="1774393"/>
                  <a:pt x="63643" y="1787672"/>
                  <a:pt x="59691" y="1801504"/>
                </a:cubicBezTo>
                <a:cubicBezTo>
                  <a:pt x="54538" y="1819539"/>
                  <a:pt x="52629" y="1838532"/>
                  <a:pt x="46043" y="1856095"/>
                </a:cubicBezTo>
                <a:cubicBezTo>
                  <a:pt x="38899" y="1875145"/>
                  <a:pt x="27846" y="1892489"/>
                  <a:pt x="18747" y="1910686"/>
                </a:cubicBezTo>
                <a:cubicBezTo>
                  <a:pt x="-4372" y="2026285"/>
                  <a:pt x="-8059" y="2013866"/>
                  <a:pt x="18747" y="2183641"/>
                </a:cubicBezTo>
                <a:cubicBezTo>
                  <a:pt x="21920" y="2203737"/>
                  <a:pt x="36944" y="2220035"/>
                  <a:pt x="46043" y="2238232"/>
                </a:cubicBezTo>
                <a:cubicBezTo>
                  <a:pt x="104822" y="2473345"/>
                  <a:pt x="40504" y="2268098"/>
                  <a:pt x="100634" y="2388358"/>
                </a:cubicBezTo>
                <a:cubicBezTo>
                  <a:pt x="107068" y="2401225"/>
                  <a:pt x="109231" y="2415831"/>
                  <a:pt x="114282" y="2429301"/>
                </a:cubicBezTo>
                <a:cubicBezTo>
                  <a:pt x="122884" y="2452240"/>
                  <a:pt x="132975" y="2474601"/>
                  <a:pt x="141577" y="2497540"/>
                </a:cubicBezTo>
                <a:cubicBezTo>
                  <a:pt x="162566" y="2553512"/>
                  <a:pt x="149755" y="2544838"/>
                  <a:pt x="196168" y="2606722"/>
                </a:cubicBezTo>
                <a:cubicBezTo>
                  <a:pt x="207749" y="2622163"/>
                  <a:pt x="224289" y="2633239"/>
                  <a:pt x="237112" y="2647665"/>
                </a:cubicBezTo>
                <a:cubicBezTo>
                  <a:pt x="290093" y="2707268"/>
                  <a:pt x="303121" y="2726580"/>
                  <a:pt x="346294" y="2784143"/>
                </a:cubicBezTo>
                <a:cubicBezTo>
                  <a:pt x="368441" y="2850586"/>
                  <a:pt x="349243" y="2807378"/>
                  <a:pt x="400885" y="2879677"/>
                </a:cubicBezTo>
                <a:cubicBezTo>
                  <a:pt x="410419" y="2893024"/>
                  <a:pt x="417505" y="2908167"/>
                  <a:pt x="428180" y="2920621"/>
                </a:cubicBezTo>
                <a:cubicBezTo>
                  <a:pt x="444928" y="2940160"/>
                  <a:pt x="465674" y="2955978"/>
                  <a:pt x="482771" y="2975212"/>
                </a:cubicBezTo>
                <a:cubicBezTo>
                  <a:pt x="574505" y="3078412"/>
                  <a:pt x="496150" y="3012541"/>
                  <a:pt x="591953" y="3084394"/>
                </a:cubicBezTo>
                <a:cubicBezTo>
                  <a:pt x="605601" y="3107140"/>
                  <a:pt x="615429" y="3132669"/>
                  <a:pt x="632897" y="3152632"/>
                </a:cubicBezTo>
                <a:cubicBezTo>
                  <a:pt x="647876" y="3169750"/>
                  <a:pt x="670218" y="3178773"/>
                  <a:pt x="687488" y="3193576"/>
                </a:cubicBezTo>
                <a:cubicBezTo>
                  <a:pt x="702142" y="3206137"/>
                  <a:pt x="713777" y="3221958"/>
                  <a:pt x="728431" y="3234519"/>
                </a:cubicBezTo>
                <a:cubicBezTo>
                  <a:pt x="745701" y="3249322"/>
                  <a:pt x="765752" y="3260659"/>
                  <a:pt x="783022" y="3275462"/>
                </a:cubicBezTo>
                <a:cubicBezTo>
                  <a:pt x="852081" y="3334656"/>
                  <a:pt x="797546" y="3307892"/>
                  <a:pt x="892204" y="3370997"/>
                </a:cubicBezTo>
                <a:cubicBezTo>
                  <a:pt x="909132" y="3382282"/>
                  <a:pt x="929010" y="3388412"/>
                  <a:pt x="946795" y="3398292"/>
                </a:cubicBezTo>
                <a:cubicBezTo>
                  <a:pt x="969983" y="3411174"/>
                  <a:pt x="992540" y="3425176"/>
                  <a:pt x="1015034" y="3439235"/>
                </a:cubicBezTo>
                <a:cubicBezTo>
                  <a:pt x="1028943" y="3447928"/>
                  <a:pt x="1040988" y="3459869"/>
                  <a:pt x="1055977" y="3466531"/>
                </a:cubicBezTo>
                <a:cubicBezTo>
                  <a:pt x="1136070" y="3502128"/>
                  <a:pt x="1155956" y="3494461"/>
                  <a:pt x="1247046" y="3507474"/>
                </a:cubicBezTo>
                <a:cubicBezTo>
                  <a:pt x="1274440" y="3511387"/>
                  <a:pt x="1301637" y="3516573"/>
                  <a:pt x="1328933" y="3521122"/>
                </a:cubicBezTo>
                <a:cubicBezTo>
                  <a:pt x="1356228" y="3530221"/>
                  <a:pt x="1383779" y="3538585"/>
                  <a:pt x="1410819" y="3548418"/>
                </a:cubicBezTo>
                <a:cubicBezTo>
                  <a:pt x="1433843" y="3556790"/>
                  <a:pt x="1455211" y="3570102"/>
                  <a:pt x="1479058" y="3575713"/>
                </a:cubicBezTo>
                <a:cubicBezTo>
                  <a:pt x="1532931" y="3588389"/>
                  <a:pt x="1588562" y="3592156"/>
                  <a:pt x="1642831" y="3603009"/>
                </a:cubicBezTo>
                <a:lnTo>
                  <a:pt x="1711070" y="3616656"/>
                </a:lnTo>
                <a:cubicBezTo>
                  <a:pt x="1738296" y="3621606"/>
                  <a:pt x="1765822" y="3624877"/>
                  <a:pt x="1792956" y="3630304"/>
                </a:cubicBezTo>
                <a:cubicBezTo>
                  <a:pt x="1811349" y="3633983"/>
                  <a:pt x="1829237" y="3639883"/>
                  <a:pt x="1847547" y="3643952"/>
                </a:cubicBezTo>
                <a:cubicBezTo>
                  <a:pt x="1870191" y="3648984"/>
                  <a:pt x="1893407" y="3651497"/>
                  <a:pt x="1915786" y="3657600"/>
                </a:cubicBezTo>
                <a:cubicBezTo>
                  <a:pt x="1972983" y="3673199"/>
                  <a:pt x="1997457" y="3689408"/>
                  <a:pt x="2052264" y="3698543"/>
                </a:cubicBezTo>
                <a:cubicBezTo>
                  <a:pt x="2088442" y="3704573"/>
                  <a:pt x="2124993" y="3708141"/>
                  <a:pt x="2161446" y="3712191"/>
                </a:cubicBezTo>
                <a:lnTo>
                  <a:pt x="2420753" y="3739486"/>
                </a:lnTo>
                <a:cubicBezTo>
                  <a:pt x="2498090" y="3734937"/>
                  <a:pt x="2575612" y="3732852"/>
                  <a:pt x="2652765" y="3725838"/>
                </a:cubicBezTo>
                <a:cubicBezTo>
                  <a:pt x="2815471" y="3711047"/>
                  <a:pt x="2634900" y="3720069"/>
                  <a:pt x="2775595" y="3684895"/>
                </a:cubicBezTo>
                <a:cubicBezTo>
                  <a:pt x="2811177" y="3675999"/>
                  <a:pt x="2848383" y="3675796"/>
                  <a:pt x="2884777" y="3671247"/>
                </a:cubicBezTo>
                <a:cubicBezTo>
                  <a:pt x="2919853" y="3659556"/>
                  <a:pt x="2942617" y="3650806"/>
                  <a:pt x="2980312" y="3643952"/>
                </a:cubicBezTo>
                <a:cubicBezTo>
                  <a:pt x="3011961" y="3638198"/>
                  <a:pt x="3044001" y="3634853"/>
                  <a:pt x="3075846" y="3630304"/>
                </a:cubicBezTo>
                <a:cubicBezTo>
                  <a:pt x="3179739" y="3595674"/>
                  <a:pt x="3129520" y="3608652"/>
                  <a:pt x="3225971" y="3589361"/>
                </a:cubicBezTo>
                <a:cubicBezTo>
                  <a:pt x="3239619" y="3575713"/>
                  <a:pt x="3252088" y="3560774"/>
                  <a:pt x="3266915" y="3548418"/>
                </a:cubicBezTo>
                <a:cubicBezTo>
                  <a:pt x="3325468" y="3499624"/>
                  <a:pt x="3294434" y="3545419"/>
                  <a:pt x="3348801" y="3480179"/>
                </a:cubicBezTo>
                <a:cubicBezTo>
                  <a:pt x="3395325" y="3424350"/>
                  <a:pt x="3361583" y="3446253"/>
                  <a:pt x="3403392" y="3370997"/>
                </a:cubicBezTo>
                <a:cubicBezTo>
                  <a:pt x="3414439" y="3351113"/>
                  <a:pt x="3430688" y="3334603"/>
                  <a:pt x="3444336" y="3316406"/>
                </a:cubicBezTo>
                <a:cubicBezTo>
                  <a:pt x="3448885" y="3302758"/>
                  <a:pt x="3452316" y="3288685"/>
                  <a:pt x="3457983" y="3275462"/>
                </a:cubicBezTo>
                <a:cubicBezTo>
                  <a:pt x="3477352" y="3230267"/>
                  <a:pt x="3493308" y="3203896"/>
                  <a:pt x="3526222" y="3166280"/>
                </a:cubicBezTo>
                <a:cubicBezTo>
                  <a:pt x="3543168" y="3146913"/>
                  <a:pt x="3565014" y="3132003"/>
                  <a:pt x="3580813" y="3111689"/>
                </a:cubicBezTo>
                <a:cubicBezTo>
                  <a:pt x="3597099" y="3090750"/>
                  <a:pt x="3604493" y="3063590"/>
                  <a:pt x="3621756" y="3043450"/>
                </a:cubicBezTo>
                <a:cubicBezTo>
                  <a:pt x="3632431" y="3030996"/>
                  <a:pt x="3651102" y="3027753"/>
                  <a:pt x="3662700" y="3016155"/>
                </a:cubicBezTo>
                <a:cubicBezTo>
                  <a:pt x="3750122" y="2928734"/>
                  <a:pt x="3677881" y="2961053"/>
                  <a:pt x="3758234" y="2934268"/>
                </a:cubicBezTo>
                <a:cubicBezTo>
                  <a:pt x="3790079" y="2902423"/>
                  <a:pt x="3828787" y="2876205"/>
                  <a:pt x="3853768" y="2838734"/>
                </a:cubicBezTo>
                <a:cubicBezTo>
                  <a:pt x="3886993" y="2788898"/>
                  <a:pt x="3915012" y="2750538"/>
                  <a:pt x="3935655" y="2688609"/>
                </a:cubicBezTo>
                <a:cubicBezTo>
                  <a:pt x="3940204" y="2674961"/>
                  <a:pt x="3943636" y="2660888"/>
                  <a:pt x="3949303" y="2647665"/>
                </a:cubicBezTo>
                <a:cubicBezTo>
                  <a:pt x="3957317" y="2628965"/>
                  <a:pt x="3969455" y="2612123"/>
                  <a:pt x="3976598" y="2593074"/>
                </a:cubicBezTo>
                <a:cubicBezTo>
                  <a:pt x="3983184" y="2575511"/>
                  <a:pt x="3985093" y="2556518"/>
                  <a:pt x="3990246" y="2538483"/>
                </a:cubicBezTo>
                <a:cubicBezTo>
                  <a:pt x="3994198" y="2524651"/>
                  <a:pt x="4000109" y="2511419"/>
                  <a:pt x="4003894" y="2497540"/>
                </a:cubicBezTo>
                <a:cubicBezTo>
                  <a:pt x="4050071" y="2328225"/>
                  <a:pt x="4013423" y="2441655"/>
                  <a:pt x="4044837" y="2347415"/>
                </a:cubicBezTo>
                <a:cubicBezTo>
                  <a:pt x="4049386" y="2179092"/>
                  <a:pt x="4051009" y="2010665"/>
                  <a:pt x="4058485" y="1842447"/>
                </a:cubicBezTo>
                <a:cubicBezTo>
                  <a:pt x="4060114" y="1805806"/>
                  <a:pt x="4072133" y="1769942"/>
                  <a:pt x="4072133" y="1733265"/>
                </a:cubicBezTo>
                <a:cubicBezTo>
                  <a:pt x="4072133" y="1698260"/>
                  <a:pt x="4057437" y="1588396"/>
                  <a:pt x="4044837" y="1542197"/>
                </a:cubicBezTo>
                <a:cubicBezTo>
                  <a:pt x="4037266" y="1514439"/>
                  <a:pt x="4023183" y="1488524"/>
                  <a:pt x="4017541" y="1460310"/>
                </a:cubicBezTo>
                <a:cubicBezTo>
                  <a:pt x="3984160" y="1293395"/>
                  <a:pt x="4021719" y="1466525"/>
                  <a:pt x="3990246" y="1351128"/>
                </a:cubicBezTo>
                <a:cubicBezTo>
                  <a:pt x="3980375" y="1314936"/>
                  <a:pt x="3974812" y="1277535"/>
                  <a:pt x="3962950" y="1241946"/>
                </a:cubicBezTo>
                <a:cubicBezTo>
                  <a:pt x="3958401" y="1228298"/>
                  <a:pt x="3953255" y="1214835"/>
                  <a:pt x="3949303" y="1201003"/>
                </a:cubicBezTo>
                <a:cubicBezTo>
                  <a:pt x="3944150" y="1182968"/>
                  <a:pt x="3942241" y="1163975"/>
                  <a:pt x="3935655" y="1146412"/>
                </a:cubicBezTo>
                <a:cubicBezTo>
                  <a:pt x="3928511" y="1127362"/>
                  <a:pt x="3915662" y="1110810"/>
                  <a:pt x="3908359" y="1091821"/>
                </a:cubicBezTo>
                <a:cubicBezTo>
                  <a:pt x="3845452" y="928264"/>
                  <a:pt x="3897731" y="1014466"/>
                  <a:pt x="3840121" y="928047"/>
                </a:cubicBezTo>
                <a:cubicBezTo>
                  <a:pt x="3835572" y="909850"/>
                  <a:pt x="3833059" y="891019"/>
                  <a:pt x="3826473" y="873456"/>
                </a:cubicBezTo>
                <a:cubicBezTo>
                  <a:pt x="3817372" y="849188"/>
                  <a:pt x="3789879" y="799518"/>
                  <a:pt x="3771882" y="777922"/>
                </a:cubicBezTo>
                <a:cubicBezTo>
                  <a:pt x="3759526" y="763095"/>
                  <a:pt x="3742789" y="752214"/>
                  <a:pt x="3730939" y="736979"/>
                </a:cubicBezTo>
                <a:cubicBezTo>
                  <a:pt x="3710798" y="711084"/>
                  <a:pt x="3699544" y="678289"/>
                  <a:pt x="3676347" y="655092"/>
                </a:cubicBezTo>
                <a:cubicBezTo>
                  <a:pt x="3629673" y="608418"/>
                  <a:pt x="3588531" y="563416"/>
                  <a:pt x="3526222" y="532262"/>
                </a:cubicBezTo>
                <a:cubicBezTo>
                  <a:pt x="3508025" y="523164"/>
                  <a:pt x="3489077" y="515434"/>
                  <a:pt x="3471631" y="504967"/>
                </a:cubicBezTo>
                <a:cubicBezTo>
                  <a:pt x="3443501" y="488089"/>
                  <a:pt x="3415988" y="470059"/>
                  <a:pt x="3389744" y="450376"/>
                </a:cubicBezTo>
                <a:cubicBezTo>
                  <a:pt x="3371547" y="436728"/>
                  <a:pt x="3354902" y="420717"/>
                  <a:pt x="3335153" y="409432"/>
                </a:cubicBezTo>
                <a:cubicBezTo>
                  <a:pt x="3322663" y="402295"/>
                  <a:pt x="3307433" y="401452"/>
                  <a:pt x="3294210" y="395785"/>
                </a:cubicBezTo>
                <a:cubicBezTo>
                  <a:pt x="3275510" y="387771"/>
                  <a:pt x="3257283" y="378583"/>
                  <a:pt x="3239619" y="368489"/>
                </a:cubicBezTo>
                <a:cubicBezTo>
                  <a:pt x="3225378" y="360351"/>
                  <a:pt x="3214091" y="346799"/>
                  <a:pt x="3198676" y="341194"/>
                </a:cubicBezTo>
                <a:cubicBezTo>
                  <a:pt x="3163420" y="328374"/>
                  <a:pt x="3123048" y="330675"/>
                  <a:pt x="3089494" y="313898"/>
                </a:cubicBezTo>
                <a:cubicBezTo>
                  <a:pt x="3071297" y="304800"/>
                  <a:pt x="3053952" y="293746"/>
                  <a:pt x="3034903" y="286603"/>
                </a:cubicBezTo>
                <a:cubicBezTo>
                  <a:pt x="3012874" y="278342"/>
                  <a:pt x="2930604" y="263013"/>
                  <a:pt x="2912073" y="259307"/>
                </a:cubicBezTo>
                <a:cubicBezTo>
                  <a:pt x="2893876" y="250209"/>
                  <a:pt x="2876531" y="239155"/>
                  <a:pt x="2857482" y="232012"/>
                </a:cubicBezTo>
                <a:cubicBezTo>
                  <a:pt x="2839919" y="225426"/>
                  <a:pt x="2820857" y="223754"/>
                  <a:pt x="2802891" y="218364"/>
                </a:cubicBezTo>
                <a:cubicBezTo>
                  <a:pt x="2775332" y="210096"/>
                  <a:pt x="2747718" y="201754"/>
                  <a:pt x="2721004" y="191068"/>
                </a:cubicBezTo>
                <a:cubicBezTo>
                  <a:pt x="2635349" y="156807"/>
                  <a:pt x="2676532" y="169715"/>
                  <a:pt x="2598174" y="150125"/>
                </a:cubicBezTo>
                <a:cubicBezTo>
                  <a:pt x="2584526" y="141027"/>
                  <a:pt x="2572220" y="129492"/>
                  <a:pt x="2557231" y="122830"/>
                </a:cubicBezTo>
                <a:cubicBezTo>
                  <a:pt x="2530939" y="111145"/>
                  <a:pt x="2502640" y="104633"/>
                  <a:pt x="2475344" y="95534"/>
                </a:cubicBezTo>
                <a:lnTo>
                  <a:pt x="2434401" y="81886"/>
                </a:lnTo>
                <a:cubicBezTo>
                  <a:pt x="2434396" y="81884"/>
                  <a:pt x="2352520" y="54591"/>
                  <a:pt x="2352515" y="54591"/>
                </a:cubicBezTo>
                <a:lnTo>
                  <a:pt x="2202389" y="40943"/>
                </a:lnTo>
                <a:cubicBezTo>
                  <a:pt x="2165913" y="37103"/>
                  <a:pt x="2129458" y="32872"/>
                  <a:pt x="2093207" y="27295"/>
                </a:cubicBezTo>
                <a:cubicBezTo>
                  <a:pt x="2070280" y="23768"/>
                  <a:pt x="2047791" y="17797"/>
                  <a:pt x="2024968" y="13647"/>
                </a:cubicBezTo>
                <a:cubicBezTo>
                  <a:pt x="1997743" y="8697"/>
                  <a:pt x="1970377" y="4549"/>
                  <a:pt x="1943082" y="0"/>
                </a:cubicBezTo>
                <a:cubicBezTo>
                  <a:pt x="1861195" y="4549"/>
                  <a:pt x="1779098" y="6222"/>
                  <a:pt x="1697422" y="13647"/>
                </a:cubicBezTo>
                <a:cubicBezTo>
                  <a:pt x="1663324" y="16747"/>
                  <a:pt x="1634204" y="32129"/>
                  <a:pt x="1601888" y="40943"/>
                </a:cubicBezTo>
                <a:cubicBezTo>
                  <a:pt x="1561325" y="52006"/>
                  <a:pt x="1473146" y="74397"/>
                  <a:pt x="1424467" y="81886"/>
                </a:cubicBezTo>
                <a:cubicBezTo>
                  <a:pt x="1338284" y="95145"/>
                  <a:pt x="1322146" y="90407"/>
                  <a:pt x="1247046" y="109182"/>
                </a:cubicBezTo>
                <a:cubicBezTo>
                  <a:pt x="1189395" y="123595"/>
                  <a:pt x="1185204" y="136763"/>
                  <a:pt x="1124216" y="177421"/>
                </a:cubicBezTo>
                <a:cubicBezTo>
                  <a:pt x="1079488" y="207239"/>
                  <a:pt x="1099675" y="204716"/>
                  <a:pt x="1069625" y="20471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олилиния 123"/>
          <p:cNvSpPr/>
          <p:nvPr/>
        </p:nvSpPr>
        <p:spPr>
          <a:xfrm>
            <a:off x="5008728" y="3439236"/>
            <a:ext cx="2770496" cy="2702257"/>
          </a:xfrm>
          <a:custGeom>
            <a:avLst/>
            <a:gdLst>
              <a:gd name="connsiteX0" fmla="*/ 859809 w 2770496"/>
              <a:gd name="connsiteY0" fmla="*/ 40943 h 2702257"/>
              <a:gd name="connsiteX1" fmla="*/ 750627 w 2770496"/>
              <a:gd name="connsiteY1" fmla="*/ 122830 h 2702257"/>
              <a:gd name="connsiteX2" fmla="*/ 709684 w 2770496"/>
              <a:gd name="connsiteY2" fmla="*/ 136477 h 2702257"/>
              <a:gd name="connsiteX3" fmla="*/ 614150 w 2770496"/>
              <a:gd name="connsiteY3" fmla="*/ 191068 h 2702257"/>
              <a:gd name="connsiteX4" fmla="*/ 573206 w 2770496"/>
              <a:gd name="connsiteY4" fmla="*/ 204716 h 2702257"/>
              <a:gd name="connsiteX5" fmla="*/ 532263 w 2770496"/>
              <a:gd name="connsiteY5" fmla="*/ 232012 h 2702257"/>
              <a:gd name="connsiteX6" fmla="*/ 409433 w 2770496"/>
              <a:gd name="connsiteY6" fmla="*/ 286603 h 2702257"/>
              <a:gd name="connsiteX7" fmla="*/ 382138 w 2770496"/>
              <a:gd name="connsiteY7" fmla="*/ 327546 h 2702257"/>
              <a:gd name="connsiteX8" fmla="*/ 272956 w 2770496"/>
              <a:gd name="connsiteY8" fmla="*/ 382137 h 2702257"/>
              <a:gd name="connsiteX9" fmla="*/ 232012 w 2770496"/>
              <a:gd name="connsiteY9" fmla="*/ 423080 h 2702257"/>
              <a:gd name="connsiteX10" fmla="*/ 163773 w 2770496"/>
              <a:gd name="connsiteY10" fmla="*/ 518615 h 2702257"/>
              <a:gd name="connsiteX11" fmla="*/ 95535 w 2770496"/>
              <a:gd name="connsiteY11" fmla="*/ 641445 h 2702257"/>
              <a:gd name="connsiteX12" fmla="*/ 68239 w 2770496"/>
              <a:gd name="connsiteY12" fmla="*/ 736979 h 2702257"/>
              <a:gd name="connsiteX13" fmla="*/ 40944 w 2770496"/>
              <a:gd name="connsiteY13" fmla="*/ 791570 h 2702257"/>
              <a:gd name="connsiteX14" fmla="*/ 27296 w 2770496"/>
              <a:gd name="connsiteY14" fmla="*/ 846161 h 2702257"/>
              <a:gd name="connsiteX15" fmla="*/ 0 w 2770496"/>
              <a:gd name="connsiteY15" fmla="*/ 941695 h 2702257"/>
              <a:gd name="connsiteX16" fmla="*/ 13648 w 2770496"/>
              <a:gd name="connsiteY16" fmla="*/ 1228298 h 2702257"/>
              <a:gd name="connsiteX17" fmla="*/ 40944 w 2770496"/>
              <a:gd name="connsiteY17" fmla="*/ 1337480 h 2702257"/>
              <a:gd name="connsiteX18" fmla="*/ 68239 w 2770496"/>
              <a:gd name="connsiteY18" fmla="*/ 1460310 h 2702257"/>
              <a:gd name="connsiteX19" fmla="*/ 95535 w 2770496"/>
              <a:gd name="connsiteY19" fmla="*/ 1514901 h 2702257"/>
              <a:gd name="connsiteX20" fmla="*/ 136478 w 2770496"/>
              <a:gd name="connsiteY20" fmla="*/ 1651379 h 2702257"/>
              <a:gd name="connsiteX21" fmla="*/ 163773 w 2770496"/>
              <a:gd name="connsiteY21" fmla="*/ 1719618 h 2702257"/>
              <a:gd name="connsiteX22" fmla="*/ 245660 w 2770496"/>
              <a:gd name="connsiteY22" fmla="*/ 1815152 h 2702257"/>
              <a:gd name="connsiteX23" fmla="*/ 313899 w 2770496"/>
              <a:gd name="connsiteY23" fmla="*/ 1883391 h 2702257"/>
              <a:gd name="connsiteX24" fmla="*/ 368490 w 2770496"/>
              <a:gd name="connsiteY24" fmla="*/ 1965277 h 2702257"/>
              <a:gd name="connsiteX25" fmla="*/ 464024 w 2770496"/>
              <a:gd name="connsiteY25" fmla="*/ 2060812 h 2702257"/>
              <a:gd name="connsiteX26" fmla="*/ 545911 w 2770496"/>
              <a:gd name="connsiteY26" fmla="*/ 2156346 h 2702257"/>
              <a:gd name="connsiteX27" fmla="*/ 614150 w 2770496"/>
              <a:gd name="connsiteY27" fmla="*/ 2238233 h 2702257"/>
              <a:gd name="connsiteX28" fmla="*/ 655093 w 2770496"/>
              <a:gd name="connsiteY28" fmla="*/ 2292824 h 2702257"/>
              <a:gd name="connsiteX29" fmla="*/ 764275 w 2770496"/>
              <a:gd name="connsiteY29" fmla="*/ 2374710 h 2702257"/>
              <a:gd name="connsiteX30" fmla="*/ 805218 w 2770496"/>
              <a:gd name="connsiteY30" fmla="*/ 2415654 h 2702257"/>
              <a:gd name="connsiteX31" fmla="*/ 859809 w 2770496"/>
              <a:gd name="connsiteY31" fmla="*/ 2442949 h 2702257"/>
              <a:gd name="connsiteX32" fmla="*/ 900753 w 2770496"/>
              <a:gd name="connsiteY32" fmla="*/ 2483892 h 2702257"/>
              <a:gd name="connsiteX33" fmla="*/ 968991 w 2770496"/>
              <a:gd name="connsiteY33" fmla="*/ 2511188 h 2702257"/>
              <a:gd name="connsiteX34" fmla="*/ 1050878 w 2770496"/>
              <a:gd name="connsiteY34" fmla="*/ 2552131 h 2702257"/>
              <a:gd name="connsiteX35" fmla="*/ 1173708 w 2770496"/>
              <a:gd name="connsiteY35" fmla="*/ 2579427 h 2702257"/>
              <a:gd name="connsiteX36" fmla="*/ 1228299 w 2770496"/>
              <a:gd name="connsiteY36" fmla="*/ 2593074 h 2702257"/>
              <a:gd name="connsiteX37" fmla="*/ 1405720 w 2770496"/>
              <a:gd name="connsiteY37" fmla="*/ 2606722 h 2702257"/>
              <a:gd name="connsiteX38" fmla="*/ 1624084 w 2770496"/>
              <a:gd name="connsiteY38" fmla="*/ 2634018 h 2702257"/>
              <a:gd name="connsiteX39" fmla="*/ 1719618 w 2770496"/>
              <a:gd name="connsiteY39" fmla="*/ 2647665 h 2702257"/>
              <a:gd name="connsiteX40" fmla="*/ 1828800 w 2770496"/>
              <a:gd name="connsiteY40" fmla="*/ 2661313 h 2702257"/>
              <a:gd name="connsiteX41" fmla="*/ 2019869 w 2770496"/>
              <a:gd name="connsiteY41" fmla="*/ 2688609 h 2702257"/>
              <a:gd name="connsiteX42" fmla="*/ 2169994 w 2770496"/>
              <a:gd name="connsiteY42" fmla="*/ 2702257 h 2702257"/>
              <a:gd name="connsiteX43" fmla="*/ 2333768 w 2770496"/>
              <a:gd name="connsiteY43" fmla="*/ 2688609 h 2702257"/>
              <a:gd name="connsiteX44" fmla="*/ 2388359 w 2770496"/>
              <a:gd name="connsiteY44" fmla="*/ 2674961 h 2702257"/>
              <a:gd name="connsiteX45" fmla="*/ 2442950 w 2770496"/>
              <a:gd name="connsiteY45" fmla="*/ 2634018 h 2702257"/>
              <a:gd name="connsiteX46" fmla="*/ 2538484 w 2770496"/>
              <a:gd name="connsiteY46" fmla="*/ 2552131 h 2702257"/>
              <a:gd name="connsiteX47" fmla="*/ 2579427 w 2770496"/>
              <a:gd name="connsiteY47" fmla="*/ 2524836 h 2702257"/>
              <a:gd name="connsiteX48" fmla="*/ 2702257 w 2770496"/>
              <a:gd name="connsiteY48" fmla="*/ 2429301 h 2702257"/>
              <a:gd name="connsiteX49" fmla="*/ 2743200 w 2770496"/>
              <a:gd name="connsiteY49" fmla="*/ 2361063 h 2702257"/>
              <a:gd name="connsiteX50" fmla="*/ 2756848 w 2770496"/>
              <a:gd name="connsiteY50" fmla="*/ 2279176 h 2702257"/>
              <a:gd name="connsiteX51" fmla="*/ 2770496 w 2770496"/>
              <a:gd name="connsiteY51" fmla="*/ 2238233 h 2702257"/>
              <a:gd name="connsiteX52" fmla="*/ 2743200 w 2770496"/>
              <a:gd name="connsiteY52" fmla="*/ 1856095 h 2702257"/>
              <a:gd name="connsiteX53" fmla="*/ 2715905 w 2770496"/>
              <a:gd name="connsiteY53" fmla="*/ 1760561 h 2702257"/>
              <a:gd name="connsiteX54" fmla="*/ 2688609 w 2770496"/>
              <a:gd name="connsiteY54" fmla="*/ 1624083 h 2702257"/>
              <a:gd name="connsiteX55" fmla="*/ 2674962 w 2770496"/>
              <a:gd name="connsiteY55" fmla="*/ 1555845 h 2702257"/>
              <a:gd name="connsiteX56" fmla="*/ 2647666 w 2770496"/>
              <a:gd name="connsiteY56" fmla="*/ 1501254 h 2702257"/>
              <a:gd name="connsiteX57" fmla="*/ 2634018 w 2770496"/>
              <a:gd name="connsiteY57" fmla="*/ 1433015 h 2702257"/>
              <a:gd name="connsiteX58" fmla="*/ 2606723 w 2770496"/>
              <a:gd name="connsiteY58" fmla="*/ 1364776 h 2702257"/>
              <a:gd name="connsiteX59" fmla="*/ 2593075 w 2770496"/>
              <a:gd name="connsiteY59" fmla="*/ 1323833 h 2702257"/>
              <a:gd name="connsiteX60" fmla="*/ 2552132 w 2770496"/>
              <a:gd name="connsiteY60" fmla="*/ 1214651 h 2702257"/>
              <a:gd name="connsiteX61" fmla="*/ 2538484 w 2770496"/>
              <a:gd name="connsiteY61" fmla="*/ 1173707 h 2702257"/>
              <a:gd name="connsiteX62" fmla="*/ 2497541 w 2770496"/>
              <a:gd name="connsiteY62" fmla="*/ 1105468 h 2702257"/>
              <a:gd name="connsiteX63" fmla="*/ 2456597 w 2770496"/>
              <a:gd name="connsiteY63" fmla="*/ 1023582 h 2702257"/>
              <a:gd name="connsiteX64" fmla="*/ 2429302 w 2770496"/>
              <a:gd name="connsiteY64" fmla="*/ 941695 h 2702257"/>
              <a:gd name="connsiteX65" fmla="*/ 2347415 w 2770496"/>
              <a:gd name="connsiteY65" fmla="*/ 764274 h 2702257"/>
              <a:gd name="connsiteX66" fmla="*/ 2306472 w 2770496"/>
              <a:gd name="connsiteY66" fmla="*/ 696036 h 2702257"/>
              <a:gd name="connsiteX67" fmla="*/ 2292824 w 2770496"/>
              <a:gd name="connsiteY67" fmla="*/ 655092 h 2702257"/>
              <a:gd name="connsiteX68" fmla="*/ 2251881 w 2770496"/>
              <a:gd name="connsiteY68" fmla="*/ 627797 h 2702257"/>
              <a:gd name="connsiteX69" fmla="*/ 2142699 w 2770496"/>
              <a:gd name="connsiteY69" fmla="*/ 532263 h 2702257"/>
              <a:gd name="connsiteX70" fmla="*/ 2060812 w 2770496"/>
              <a:gd name="connsiteY70" fmla="*/ 464024 h 2702257"/>
              <a:gd name="connsiteX71" fmla="*/ 1992573 w 2770496"/>
              <a:gd name="connsiteY71" fmla="*/ 395785 h 2702257"/>
              <a:gd name="connsiteX72" fmla="*/ 1897039 w 2770496"/>
              <a:gd name="connsiteY72" fmla="*/ 300251 h 2702257"/>
              <a:gd name="connsiteX73" fmla="*/ 1856096 w 2770496"/>
              <a:gd name="connsiteY73" fmla="*/ 272955 h 2702257"/>
              <a:gd name="connsiteX74" fmla="*/ 1801505 w 2770496"/>
              <a:gd name="connsiteY74" fmla="*/ 218364 h 2702257"/>
              <a:gd name="connsiteX75" fmla="*/ 1678675 w 2770496"/>
              <a:gd name="connsiteY75" fmla="*/ 150125 h 2702257"/>
              <a:gd name="connsiteX76" fmla="*/ 1624084 w 2770496"/>
              <a:gd name="connsiteY76" fmla="*/ 136477 h 2702257"/>
              <a:gd name="connsiteX77" fmla="*/ 1583141 w 2770496"/>
              <a:gd name="connsiteY77" fmla="*/ 122830 h 2702257"/>
              <a:gd name="connsiteX78" fmla="*/ 1528550 w 2770496"/>
              <a:gd name="connsiteY78" fmla="*/ 109182 h 2702257"/>
              <a:gd name="connsiteX79" fmla="*/ 1419368 w 2770496"/>
              <a:gd name="connsiteY79" fmla="*/ 68239 h 2702257"/>
              <a:gd name="connsiteX80" fmla="*/ 1351129 w 2770496"/>
              <a:gd name="connsiteY80" fmla="*/ 54591 h 2702257"/>
              <a:gd name="connsiteX81" fmla="*/ 1296538 w 2770496"/>
              <a:gd name="connsiteY81" fmla="*/ 27295 h 2702257"/>
              <a:gd name="connsiteX82" fmla="*/ 1201003 w 2770496"/>
              <a:gd name="connsiteY82" fmla="*/ 13648 h 2702257"/>
              <a:gd name="connsiteX83" fmla="*/ 1132765 w 2770496"/>
              <a:gd name="connsiteY83" fmla="*/ 0 h 2702257"/>
              <a:gd name="connsiteX84" fmla="*/ 832514 w 2770496"/>
              <a:gd name="connsiteY84" fmla="*/ 13648 h 2702257"/>
              <a:gd name="connsiteX85" fmla="*/ 655093 w 2770496"/>
              <a:gd name="connsiteY85" fmla="*/ 27295 h 2702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770496" h="2702257">
                <a:moveTo>
                  <a:pt x="859809" y="40943"/>
                </a:moveTo>
                <a:cubicBezTo>
                  <a:pt x="843069" y="54335"/>
                  <a:pt x="779597" y="108345"/>
                  <a:pt x="750627" y="122830"/>
                </a:cubicBezTo>
                <a:cubicBezTo>
                  <a:pt x="737760" y="129263"/>
                  <a:pt x="723332" y="131928"/>
                  <a:pt x="709684" y="136477"/>
                </a:cubicBezTo>
                <a:cubicBezTo>
                  <a:pt x="668563" y="163892"/>
                  <a:pt x="662636" y="170288"/>
                  <a:pt x="614150" y="191068"/>
                </a:cubicBezTo>
                <a:cubicBezTo>
                  <a:pt x="600927" y="196735"/>
                  <a:pt x="586854" y="200167"/>
                  <a:pt x="573206" y="204716"/>
                </a:cubicBezTo>
                <a:cubicBezTo>
                  <a:pt x="559558" y="213815"/>
                  <a:pt x="546504" y="223874"/>
                  <a:pt x="532263" y="232012"/>
                </a:cubicBezTo>
                <a:cubicBezTo>
                  <a:pt x="487642" y="257510"/>
                  <a:pt x="458170" y="267108"/>
                  <a:pt x="409433" y="286603"/>
                </a:cubicBezTo>
                <a:cubicBezTo>
                  <a:pt x="400335" y="300251"/>
                  <a:pt x="394592" y="316871"/>
                  <a:pt x="382138" y="327546"/>
                </a:cubicBezTo>
                <a:cubicBezTo>
                  <a:pt x="341119" y="362705"/>
                  <a:pt x="317612" y="367251"/>
                  <a:pt x="272956" y="382137"/>
                </a:cubicBezTo>
                <a:cubicBezTo>
                  <a:pt x="259308" y="395785"/>
                  <a:pt x="244573" y="408426"/>
                  <a:pt x="232012" y="423080"/>
                </a:cubicBezTo>
                <a:cubicBezTo>
                  <a:pt x="213535" y="444637"/>
                  <a:pt x="180389" y="492030"/>
                  <a:pt x="163773" y="518615"/>
                </a:cubicBezTo>
                <a:cubicBezTo>
                  <a:pt x="147485" y="544676"/>
                  <a:pt x="107755" y="608857"/>
                  <a:pt x="95535" y="641445"/>
                </a:cubicBezTo>
                <a:cubicBezTo>
                  <a:pt x="60906" y="733790"/>
                  <a:pt x="101234" y="659989"/>
                  <a:pt x="68239" y="736979"/>
                </a:cubicBezTo>
                <a:cubicBezTo>
                  <a:pt x="60225" y="755679"/>
                  <a:pt x="48087" y="772521"/>
                  <a:pt x="40944" y="791570"/>
                </a:cubicBezTo>
                <a:cubicBezTo>
                  <a:pt x="34358" y="809133"/>
                  <a:pt x="32449" y="828126"/>
                  <a:pt x="27296" y="846161"/>
                </a:cubicBezTo>
                <a:cubicBezTo>
                  <a:pt x="-11863" y="983216"/>
                  <a:pt x="42666" y="771034"/>
                  <a:pt x="0" y="941695"/>
                </a:cubicBezTo>
                <a:cubicBezTo>
                  <a:pt x="4549" y="1037229"/>
                  <a:pt x="6312" y="1132937"/>
                  <a:pt x="13648" y="1228298"/>
                </a:cubicBezTo>
                <a:cubicBezTo>
                  <a:pt x="19238" y="1300965"/>
                  <a:pt x="26707" y="1280533"/>
                  <a:pt x="40944" y="1337480"/>
                </a:cubicBezTo>
                <a:cubicBezTo>
                  <a:pt x="47431" y="1363430"/>
                  <a:pt x="57728" y="1432282"/>
                  <a:pt x="68239" y="1460310"/>
                </a:cubicBezTo>
                <a:cubicBezTo>
                  <a:pt x="75383" y="1479360"/>
                  <a:pt x="86436" y="1496704"/>
                  <a:pt x="95535" y="1514901"/>
                </a:cubicBezTo>
                <a:cubicBezTo>
                  <a:pt x="108942" y="1568530"/>
                  <a:pt x="114323" y="1595990"/>
                  <a:pt x="136478" y="1651379"/>
                </a:cubicBezTo>
                <a:cubicBezTo>
                  <a:pt x="145576" y="1674125"/>
                  <a:pt x="151875" y="1698202"/>
                  <a:pt x="163773" y="1719618"/>
                </a:cubicBezTo>
                <a:cubicBezTo>
                  <a:pt x="197845" y="1780947"/>
                  <a:pt x="204290" y="1765509"/>
                  <a:pt x="245660" y="1815152"/>
                </a:cubicBezTo>
                <a:cubicBezTo>
                  <a:pt x="302526" y="1883391"/>
                  <a:pt x="238837" y="1833348"/>
                  <a:pt x="313899" y="1883391"/>
                </a:cubicBezTo>
                <a:cubicBezTo>
                  <a:pt x="332096" y="1910686"/>
                  <a:pt x="345294" y="1942080"/>
                  <a:pt x="368490" y="1965277"/>
                </a:cubicBezTo>
                <a:cubicBezTo>
                  <a:pt x="400335" y="1997122"/>
                  <a:pt x="443883" y="2020531"/>
                  <a:pt x="464024" y="2060812"/>
                </a:cubicBezTo>
                <a:cubicBezTo>
                  <a:pt x="501493" y="2135748"/>
                  <a:pt x="475044" y="2103196"/>
                  <a:pt x="545911" y="2156346"/>
                </a:cubicBezTo>
                <a:cubicBezTo>
                  <a:pt x="606237" y="2246836"/>
                  <a:pt x="535338" y="2146285"/>
                  <a:pt x="614150" y="2238233"/>
                </a:cubicBezTo>
                <a:cubicBezTo>
                  <a:pt x="628953" y="2255503"/>
                  <a:pt x="638262" y="2277523"/>
                  <a:pt x="655093" y="2292824"/>
                </a:cubicBezTo>
                <a:cubicBezTo>
                  <a:pt x="688755" y="2323425"/>
                  <a:pt x="732107" y="2342542"/>
                  <a:pt x="764275" y="2374710"/>
                </a:cubicBezTo>
                <a:cubicBezTo>
                  <a:pt x="777923" y="2388358"/>
                  <a:pt x="789512" y="2404436"/>
                  <a:pt x="805218" y="2415654"/>
                </a:cubicBezTo>
                <a:cubicBezTo>
                  <a:pt x="821773" y="2427479"/>
                  <a:pt x="843254" y="2431124"/>
                  <a:pt x="859809" y="2442949"/>
                </a:cubicBezTo>
                <a:cubicBezTo>
                  <a:pt x="875515" y="2454167"/>
                  <a:pt x="884386" y="2473662"/>
                  <a:pt x="900753" y="2483892"/>
                </a:cubicBezTo>
                <a:cubicBezTo>
                  <a:pt x="921527" y="2496876"/>
                  <a:pt x="947079" y="2500232"/>
                  <a:pt x="968991" y="2511188"/>
                </a:cubicBezTo>
                <a:cubicBezTo>
                  <a:pt x="1048738" y="2551061"/>
                  <a:pt x="970841" y="2529263"/>
                  <a:pt x="1050878" y="2552131"/>
                </a:cubicBezTo>
                <a:cubicBezTo>
                  <a:pt x="1109118" y="2568771"/>
                  <a:pt x="1110394" y="2565358"/>
                  <a:pt x="1173708" y="2579427"/>
                </a:cubicBezTo>
                <a:cubicBezTo>
                  <a:pt x="1192018" y="2583496"/>
                  <a:pt x="1209670" y="2590882"/>
                  <a:pt x="1228299" y="2593074"/>
                </a:cubicBezTo>
                <a:cubicBezTo>
                  <a:pt x="1287208" y="2600004"/>
                  <a:pt x="1346720" y="2600618"/>
                  <a:pt x="1405720" y="2606722"/>
                </a:cubicBezTo>
                <a:cubicBezTo>
                  <a:pt x="1478685" y="2614270"/>
                  <a:pt x="1551467" y="2623645"/>
                  <a:pt x="1624084" y="2634018"/>
                </a:cubicBezTo>
                <a:lnTo>
                  <a:pt x="1719618" y="2647665"/>
                </a:lnTo>
                <a:lnTo>
                  <a:pt x="1828800" y="2661313"/>
                </a:lnTo>
                <a:cubicBezTo>
                  <a:pt x="1892546" y="2670006"/>
                  <a:pt x="1955797" y="2682784"/>
                  <a:pt x="2019869" y="2688609"/>
                </a:cubicBezTo>
                <a:lnTo>
                  <a:pt x="2169994" y="2702257"/>
                </a:lnTo>
                <a:cubicBezTo>
                  <a:pt x="2224585" y="2697708"/>
                  <a:pt x="2279410" y="2695404"/>
                  <a:pt x="2333768" y="2688609"/>
                </a:cubicBezTo>
                <a:cubicBezTo>
                  <a:pt x="2352380" y="2686282"/>
                  <a:pt x="2371582" y="2683349"/>
                  <a:pt x="2388359" y="2674961"/>
                </a:cubicBezTo>
                <a:cubicBezTo>
                  <a:pt x="2408704" y="2664789"/>
                  <a:pt x="2424441" y="2647239"/>
                  <a:pt x="2442950" y="2634018"/>
                </a:cubicBezTo>
                <a:cubicBezTo>
                  <a:pt x="2568277" y="2544498"/>
                  <a:pt x="2373497" y="2693548"/>
                  <a:pt x="2538484" y="2552131"/>
                </a:cubicBezTo>
                <a:cubicBezTo>
                  <a:pt x="2550938" y="2541456"/>
                  <a:pt x="2566305" y="2534677"/>
                  <a:pt x="2579427" y="2524836"/>
                </a:cubicBezTo>
                <a:cubicBezTo>
                  <a:pt x="2620923" y="2493714"/>
                  <a:pt x="2702257" y="2429301"/>
                  <a:pt x="2702257" y="2429301"/>
                </a:cubicBezTo>
                <a:cubicBezTo>
                  <a:pt x="2715905" y="2406555"/>
                  <a:pt x="2734135" y="2385992"/>
                  <a:pt x="2743200" y="2361063"/>
                </a:cubicBezTo>
                <a:cubicBezTo>
                  <a:pt x="2752657" y="2335057"/>
                  <a:pt x="2750845" y="2306189"/>
                  <a:pt x="2756848" y="2279176"/>
                </a:cubicBezTo>
                <a:cubicBezTo>
                  <a:pt x="2759969" y="2265133"/>
                  <a:pt x="2765947" y="2251881"/>
                  <a:pt x="2770496" y="2238233"/>
                </a:cubicBezTo>
                <a:cubicBezTo>
                  <a:pt x="2765633" y="2155566"/>
                  <a:pt x="2756250" y="1953972"/>
                  <a:pt x="2743200" y="1856095"/>
                </a:cubicBezTo>
                <a:cubicBezTo>
                  <a:pt x="2734254" y="1788998"/>
                  <a:pt x="2729203" y="1818186"/>
                  <a:pt x="2715905" y="1760561"/>
                </a:cubicBezTo>
                <a:cubicBezTo>
                  <a:pt x="2705473" y="1715355"/>
                  <a:pt x="2697707" y="1669576"/>
                  <a:pt x="2688609" y="1624083"/>
                </a:cubicBezTo>
                <a:cubicBezTo>
                  <a:pt x="2684060" y="1601337"/>
                  <a:pt x="2685336" y="1576592"/>
                  <a:pt x="2674962" y="1555845"/>
                </a:cubicBezTo>
                <a:lnTo>
                  <a:pt x="2647666" y="1501254"/>
                </a:lnTo>
                <a:cubicBezTo>
                  <a:pt x="2643117" y="1478508"/>
                  <a:pt x="2640683" y="1455234"/>
                  <a:pt x="2634018" y="1433015"/>
                </a:cubicBezTo>
                <a:cubicBezTo>
                  <a:pt x="2626978" y="1409550"/>
                  <a:pt x="2615325" y="1387715"/>
                  <a:pt x="2606723" y="1364776"/>
                </a:cubicBezTo>
                <a:cubicBezTo>
                  <a:pt x="2601672" y="1351306"/>
                  <a:pt x="2597027" y="1337665"/>
                  <a:pt x="2593075" y="1323833"/>
                </a:cubicBezTo>
                <a:cubicBezTo>
                  <a:pt x="2557128" y="1198020"/>
                  <a:pt x="2606650" y="1341862"/>
                  <a:pt x="2552132" y="1214651"/>
                </a:cubicBezTo>
                <a:cubicBezTo>
                  <a:pt x="2546465" y="1201428"/>
                  <a:pt x="2544918" y="1186574"/>
                  <a:pt x="2538484" y="1173707"/>
                </a:cubicBezTo>
                <a:cubicBezTo>
                  <a:pt x="2526621" y="1149981"/>
                  <a:pt x="2509404" y="1129194"/>
                  <a:pt x="2497541" y="1105468"/>
                </a:cubicBezTo>
                <a:cubicBezTo>
                  <a:pt x="2441041" y="992469"/>
                  <a:pt x="2534817" y="1140910"/>
                  <a:pt x="2456597" y="1023582"/>
                </a:cubicBezTo>
                <a:cubicBezTo>
                  <a:pt x="2447499" y="996286"/>
                  <a:pt x="2439135" y="968735"/>
                  <a:pt x="2429302" y="941695"/>
                </a:cubicBezTo>
                <a:cubicBezTo>
                  <a:pt x="2408827" y="885388"/>
                  <a:pt x="2376533" y="812804"/>
                  <a:pt x="2347415" y="764274"/>
                </a:cubicBezTo>
                <a:cubicBezTo>
                  <a:pt x="2333767" y="741528"/>
                  <a:pt x="2318335" y="719762"/>
                  <a:pt x="2306472" y="696036"/>
                </a:cubicBezTo>
                <a:cubicBezTo>
                  <a:pt x="2300038" y="683169"/>
                  <a:pt x="2301811" y="666326"/>
                  <a:pt x="2292824" y="655092"/>
                </a:cubicBezTo>
                <a:cubicBezTo>
                  <a:pt x="2282578" y="642284"/>
                  <a:pt x="2265529" y="636895"/>
                  <a:pt x="2251881" y="627797"/>
                </a:cubicBezTo>
                <a:cubicBezTo>
                  <a:pt x="2190464" y="535674"/>
                  <a:pt x="2270080" y="643722"/>
                  <a:pt x="2142699" y="532263"/>
                </a:cubicBezTo>
                <a:cubicBezTo>
                  <a:pt x="2039819" y="442242"/>
                  <a:pt x="2209825" y="538529"/>
                  <a:pt x="2060812" y="464024"/>
                </a:cubicBezTo>
                <a:cubicBezTo>
                  <a:pt x="2003189" y="377587"/>
                  <a:pt x="2068394" y="464024"/>
                  <a:pt x="1992573" y="395785"/>
                </a:cubicBezTo>
                <a:cubicBezTo>
                  <a:pt x="1959098" y="365658"/>
                  <a:pt x="1934510" y="325232"/>
                  <a:pt x="1897039" y="300251"/>
                </a:cubicBezTo>
                <a:cubicBezTo>
                  <a:pt x="1883391" y="291152"/>
                  <a:pt x="1868550" y="283630"/>
                  <a:pt x="1856096" y="272955"/>
                </a:cubicBezTo>
                <a:cubicBezTo>
                  <a:pt x="1836557" y="256207"/>
                  <a:pt x="1821819" y="234163"/>
                  <a:pt x="1801505" y="218364"/>
                </a:cubicBezTo>
                <a:cubicBezTo>
                  <a:pt x="1785333" y="205786"/>
                  <a:pt x="1703678" y="159501"/>
                  <a:pt x="1678675" y="150125"/>
                </a:cubicBezTo>
                <a:cubicBezTo>
                  <a:pt x="1661112" y="143539"/>
                  <a:pt x="1642119" y="141630"/>
                  <a:pt x="1624084" y="136477"/>
                </a:cubicBezTo>
                <a:cubicBezTo>
                  <a:pt x="1610252" y="132525"/>
                  <a:pt x="1596973" y="126782"/>
                  <a:pt x="1583141" y="122830"/>
                </a:cubicBezTo>
                <a:cubicBezTo>
                  <a:pt x="1565106" y="117677"/>
                  <a:pt x="1546344" y="115114"/>
                  <a:pt x="1528550" y="109182"/>
                </a:cubicBezTo>
                <a:cubicBezTo>
                  <a:pt x="1490960" y="96652"/>
                  <a:pt x="1457712" y="77825"/>
                  <a:pt x="1419368" y="68239"/>
                </a:cubicBezTo>
                <a:cubicBezTo>
                  <a:pt x="1396864" y="62613"/>
                  <a:pt x="1373875" y="59140"/>
                  <a:pt x="1351129" y="54591"/>
                </a:cubicBezTo>
                <a:cubicBezTo>
                  <a:pt x="1332932" y="45492"/>
                  <a:pt x="1316166" y="32648"/>
                  <a:pt x="1296538" y="27295"/>
                </a:cubicBezTo>
                <a:cubicBezTo>
                  <a:pt x="1265503" y="18831"/>
                  <a:pt x="1232734" y="18936"/>
                  <a:pt x="1201003" y="13648"/>
                </a:cubicBezTo>
                <a:cubicBezTo>
                  <a:pt x="1178122" y="9835"/>
                  <a:pt x="1155511" y="4549"/>
                  <a:pt x="1132765" y="0"/>
                </a:cubicBezTo>
                <a:cubicBezTo>
                  <a:pt x="1032681" y="4549"/>
                  <a:pt x="932427" y="6247"/>
                  <a:pt x="832514" y="13648"/>
                </a:cubicBezTo>
                <a:cubicBezTo>
                  <a:pt x="551924" y="34432"/>
                  <a:pt x="1064645" y="27295"/>
                  <a:pt x="655093" y="27295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олилиния 126"/>
          <p:cNvSpPr/>
          <p:nvPr/>
        </p:nvSpPr>
        <p:spPr>
          <a:xfrm>
            <a:off x="570739" y="2606722"/>
            <a:ext cx="7823896" cy="4203511"/>
          </a:xfrm>
          <a:custGeom>
            <a:avLst/>
            <a:gdLst>
              <a:gd name="connsiteX0" fmla="*/ 1735733 w 7823896"/>
              <a:gd name="connsiteY0" fmla="*/ 313899 h 4203511"/>
              <a:gd name="connsiteX1" fmla="*/ 1599255 w 7823896"/>
              <a:gd name="connsiteY1" fmla="*/ 354842 h 4203511"/>
              <a:gd name="connsiteX2" fmla="*/ 1558312 w 7823896"/>
              <a:gd name="connsiteY2" fmla="*/ 368490 h 4203511"/>
              <a:gd name="connsiteX3" fmla="*/ 1503721 w 7823896"/>
              <a:gd name="connsiteY3" fmla="*/ 382138 h 4203511"/>
              <a:gd name="connsiteX4" fmla="*/ 1421834 w 7823896"/>
              <a:gd name="connsiteY4" fmla="*/ 409433 h 4203511"/>
              <a:gd name="connsiteX5" fmla="*/ 1339948 w 7823896"/>
              <a:gd name="connsiteY5" fmla="*/ 423081 h 4203511"/>
              <a:gd name="connsiteX6" fmla="*/ 1258061 w 7823896"/>
              <a:gd name="connsiteY6" fmla="*/ 464024 h 4203511"/>
              <a:gd name="connsiteX7" fmla="*/ 1217118 w 7823896"/>
              <a:gd name="connsiteY7" fmla="*/ 491320 h 4203511"/>
              <a:gd name="connsiteX8" fmla="*/ 1162527 w 7823896"/>
              <a:gd name="connsiteY8" fmla="*/ 504968 h 4203511"/>
              <a:gd name="connsiteX9" fmla="*/ 1094288 w 7823896"/>
              <a:gd name="connsiteY9" fmla="*/ 532263 h 4203511"/>
              <a:gd name="connsiteX10" fmla="*/ 1026049 w 7823896"/>
              <a:gd name="connsiteY10" fmla="*/ 545911 h 4203511"/>
              <a:gd name="connsiteX11" fmla="*/ 957810 w 7823896"/>
              <a:gd name="connsiteY11" fmla="*/ 573206 h 4203511"/>
              <a:gd name="connsiteX12" fmla="*/ 903219 w 7823896"/>
              <a:gd name="connsiteY12" fmla="*/ 586854 h 4203511"/>
              <a:gd name="connsiteX13" fmla="*/ 848628 w 7823896"/>
              <a:gd name="connsiteY13" fmla="*/ 614150 h 4203511"/>
              <a:gd name="connsiteX14" fmla="*/ 780389 w 7823896"/>
              <a:gd name="connsiteY14" fmla="*/ 627797 h 4203511"/>
              <a:gd name="connsiteX15" fmla="*/ 725798 w 7823896"/>
              <a:gd name="connsiteY15" fmla="*/ 668741 h 4203511"/>
              <a:gd name="connsiteX16" fmla="*/ 684855 w 7823896"/>
              <a:gd name="connsiteY16" fmla="*/ 682388 h 4203511"/>
              <a:gd name="connsiteX17" fmla="*/ 521082 w 7823896"/>
              <a:gd name="connsiteY17" fmla="*/ 791571 h 4203511"/>
              <a:gd name="connsiteX18" fmla="*/ 398252 w 7823896"/>
              <a:gd name="connsiteY18" fmla="*/ 914400 h 4203511"/>
              <a:gd name="connsiteX19" fmla="*/ 343661 w 7823896"/>
              <a:gd name="connsiteY19" fmla="*/ 982639 h 4203511"/>
              <a:gd name="connsiteX20" fmla="*/ 302718 w 7823896"/>
              <a:gd name="connsiteY20" fmla="*/ 1009935 h 4203511"/>
              <a:gd name="connsiteX21" fmla="*/ 248127 w 7823896"/>
              <a:gd name="connsiteY21" fmla="*/ 1078174 h 4203511"/>
              <a:gd name="connsiteX22" fmla="*/ 193536 w 7823896"/>
              <a:gd name="connsiteY22" fmla="*/ 1132765 h 4203511"/>
              <a:gd name="connsiteX23" fmla="*/ 138945 w 7823896"/>
              <a:gd name="connsiteY23" fmla="*/ 1228299 h 4203511"/>
              <a:gd name="connsiteX24" fmla="*/ 125297 w 7823896"/>
              <a:gd name="connsiteY24" fmla="*/ 1282890 h 4203511"/>
              <a:gd name="connsiteX25" fmla="*/ 111649 w 7823896"/>
              <a:gd name="connsiteY25" fmla="*/ 1323833 h 4203511"/>
              <a:gd name="connsiteX26" fmla="*/ 98001 w 7823896"/>
              <a:gd name="connsiteY26" fmla="*/ 1378424 h 4203511"/>
              <a:gd name="connsiteX27" fmla="*/ 57058 w 7823896"/>
              <a:gd name="connsiteY27" fmla="*/ 1473959 h 4203511"/>
              <a:gd name="connsiteX28" fmla="*/ 43410 w 7823896"/>
              <a:gd name="connsiteY28" fmla="*/ 1555845 h 4203511"/>
              <a:gd name="connsiteX29" fmla="*/ 29762 w 7823896"/>
              <a:gd name="connsiteY29" fmla="*/ 1596788 h 4203511"/>
              <a:gd name="connsiteX30" fmla="*/ 16115 w 7823896"/>
              <a:gd name="connsiteY30" fmla="*/ 1665027 h 4203511"/>
              <a:gd name="connsiteX31" fmla="*/ 16115 w 7823896"/>
              <a:gd name="connsiteY31" fmla="*/ 2156347 h 4203511"/>
              <a:gd name="connsiteX32" fmla="*/ 43410 w 7823896"/>
              <a:gd name="connsiteY32" fmla="*/ 2279177 h 4203511"/>
              <a:gd name="connsiteX33" fmla="*/ 84354 w 7823896"/>
              <a:gd name="connsiteY33" fmla="*/ 2374711 h 4203511"/>
              <a:gd name="connsiteX34" fmla="*/ 111649 w 7823896"/>
              <a:gd name="connsiteY34" fmla="*/ 2483893 h 4203511"/>
              <a:gd name="connsiteX35" fmla="*/ 193536 w 7823896"/>
              <a:gd name="connsiteY35" fmla="*/ 2634018 h 4203511"/>
              <a:gd name="connsiteX36" fmla="*/ 220831 w 7823896"/>
              <a:gd name="connsiteY36" fmla="*/ 2688609 h 4203511"/>
              <a:gd name="connsiteX37" fmla="*/ 261774 w 7823896"/>
              <a:gd name="connsiteY37" fmla="*/ 2729553 h 4203511"/>
              <a:gd name="connsiteX38" fmla="*/ 302718 w 7823896"/>
              <a:gd name="connsiteY38" fmla="*/ 2784144 h 4203511"/>
              <a:gd name="connsiteX39" fmla="*/ 330013 w 7823896"/>
              <a:gd name="connsiteY39" fmla="*/ 2825087 h 4203511"/>
              <a:gd name="connsiteX40" fmla="*/ 370957 w 7823896"/>
              <a:gd name="connsiteY40" fmla="*/ 2866030 h 4203511"/>
              <a:gd name="connsiteX41" fmla="*/ 439195 w 7823896"/>
              <a:gd name="connsiteY41" fmla="*/ 2947917 h 4203511"/>
              <a:gd name="connsiteX42" fmla="*/ 480139 w 7823896"/>
              <a:gd name="connsiteY42" fmla="*/ 3016156 h 4203511"/>
              <a:gd name="connsiteX43" fmla="*/ 534730 w 7823896"/>
              <a:gd name="connsiteY43" fmla="*/ 3070747 h 4203511"/>
              <a:gd name="connsiteX44" fmla="*/ 562025 w 7823896"/>
              <a:gd name="connsiteY44" fmla="*/ 3111690 h 4203511"/>
              <a:gd name="connsiteX45" fmla="*/ 616616 w 7823896"/>
              <a:gd name="connsiteY45" fmla="*/ 3152633 h 4203511"/>
              <a:gd name="connsiteX46" fmla="*/ 698503 w 7823896"/>
              <a:gd name="connsiteY46" fmla="*/ 3234520 h 4203511"/>
              <a:gd name="connsiteX47" fmla="*/ 753094 w 7823896"/>
              <a:gd name="connsiteY47" fmla="*/ 3275463 h 4203511"/>
              <a:gd name="connsiteX48" fmla="*/ 794037 w 7823896"/>
              <a:gd name="connsiteY48" fmla="*/ 3316406 h 4203511"/>
              <a:gd name="connsiteX49" fmla="*/ 930515 w 7823896"/>
              <a:gd name="connsiteY49" fmla="*/ 3411941 h 4203511"/>
              <a:gd name="connsiteX50" fmla="*/ 1066992 w 7823896"/>
              <a:gd name="connsiteY50" fmla="*/ 3466532 h 4203511"/>
              <a:gd name="connsiteX51" fmla="*/ 1107936 w 7823896"/>
              <a:gd name="connsiteY51" fmla="*/ 3480179 h 4203511"/>
              <a:gd name="connsiteX52" fmla="*/ 1162527 w 7823896"/>
              <a:gd name="connsiteY52" fmla="*/ 3507475 h 4203511"/>
              <a:gd name="connsiteX53" fmla="*/ 1230765 w 7823896"/>
              <a:gd name="connsiteY53" fmla="*/ 3521123 h 4203511"/>
              <a:gd name="connsiteX54" fmla="*/ 1312652 w 7823896"/>
              <a:gd name="connsiteY54" fmla="*/ 3548418 h 4203511"/>
              <a:gd name="connsiteX55" fmla="*/ 1394539 w 7823896"/>
              <a:gd name="connsiteY55" fmla="*/ 3562066 h 4203511"/>
              <a:gd name="connsiteX56" fmla="*/ 1531016 w 7823896"/>
              <a:gd name="connsiteY56" fmla="*/ 3603009 h 4203511"/>
              <a:gd name="connsiteX57" fmla="*/ 1599255 w 7823896"/>
              <a:gd name="connsiteY57" fmla="*/ 3630305 h 4203511"/>
              <a:gd name="connsiteX58" fmla="*/ 1640198 w 7823896"/>
              <a:gd name="connsiteY58" fmla="*/ 3657600 h 4203511"/>
              <a:gd name="connsiteX59" fmla="*/ 1694789 w 7823896"/>
              <a:gd name="connsiteY59" fmla="*/ 3698544 h 4203511"/>
              <a:gd name="connsiteX60" fmla="*/ 1749380 w 7823896"/>
              <a:gd name="connsiteY60" fmla="*/ 3712191 h 4203511"/>
              <a:gd name="connsiteX61" fmla="*/ 1885858 w 7823896"/>
              <a:gd name="connsiteY61" fmla="*/ 3739487 h 4203511"/>
              <a:gd name="connsiteX62" fmla="*/ 1954097 w 7823896"/>
              <a:gd name="connsiteY62" fmla="*/ 3766782 h 4203511"/>
              <a:gd name="connsiteX63" fmla="*/ 2117870 w 7823896"/>
              <a:gd name="connsiteY63" fmla="*/ 3794078 h 4203511"/>
              <a:gd name="connsiteX64" fmla="*/ 2186109 w 7823896"/>
              <a:gd name="connsiteY64" fmla="*/ 3807726 h 4203511"/>
              <a:gd name="connsiteX65" fmla="*/ 2267995 w 7823896"/>
              <a:gd name="connsiteY65" fmla="*/ 3821374 h 4203511"/>
              <a:gd name="connsiteX66" fmla="*/ 2322586 w 7823896"/>
              <a:gd name="connsiteY66" fmla="*/ 3835021 h 4203511"/>
              <a:gd name="connsiteX67" fmla="*/ 2636485 w 7823896"/>
              <a:gd name="connsiteY67" fmla="*/ 3875965 h 4203511"/>
              <a:gd name="connsiteX68" fmla="*/ 2772962 w 7823896"/>
              <a:gd name="connsiteY68" fmla="*/ 3903260 h 4203511"/>
              <a:gd name="connsiteX69" fmla="*/ 2882145 w 7823896"/>
              <a:gd name="connsiteY69" fmla="*/ 3930556 h 4203511"/>
              <a:gd name="connsiteX70" fmla="*/ 3045918 w 7823896"/>
              <a:gd name="connsiteY70" fmla="*/ 3957851 h 4203511"/>
              <a:gd name="connsiteX71" fmla="*/ 3141452 w 7823896"/>
              <a:gd name="connsiteY71" fmla="*/ 3971499 h 4203511"/>
              <a:gd name="connsiteX72" fmla="*/ 3196043 w 7823896"/>
              <a:gd name="connsiteY72" fmla="*/ 3985147 h 4203511"/>
              <a:gd name="connsiteX73" fmla="*/ 3277930 w 7823896"/>
              <a:gd name="connsiteY73" fmla="*/ 3998794 h 4203511"/>
              <a:gd name="connsiteX74" fmla="*/ 3414407 w 7823896"/>
              <a:gd name="connsiteY74" fmla="*/ 4026090 h 4203511"/>
              <a:gd name="connsiteX75" fmla="*/ 3619124 w 7823896"/>
              <a:gd name="connsiteY75" fmla="*/ 4053385 h 4203511"/>
              <a:gd name="connsiteX76" fmla="*/ 3714658 w 7823896"/>
              <a:gd name="connsiteY76" fmla="*/ 4067033 h 4203511"/>
              <a:gd name="connsiteX77" fmla="*/ 3823840 w 7823896"/>
              <a:gd name="connsiteY77" fmla="*/ 4080681 h 4203511"/>
              <a:gd name="connsiteX78" fmla="*/ 4137739 w 7823896"/>
              <a:gd name="connsiteY78" fmla="*/ 4121624 h 4203511"/>
              <a:gd name="connsiteX79" fmla="*/ 4287864 w 7823896"/>
              <a:gd name="connsiteY79" fmla="*/ 4135272 h 4203511"/>
              <a:gd name="connsiteX80" fmla="*/ 4369751 w 7823896"/>
              <a:gd name="connsiteY80" fmla="*/ 4148920 h 4203511"/>
              <a:gd name="connsiteX81" fmla="*/ 4710945 w 7823896"/>
              <a:gd name="connsiteY81" fmla="*/ 4203511 h 4203511"/>
              <a:gd name="connsiteX82" fmla="*/ 5516162 w 7823896"/>
              <a:gd name="connsiteY82" fmla="*/ 4176215 h 4203511"/>
              <a:gd name="connsiteX83" fmla="*/ 5720879 w 7823896"/>
              <a:gd name="connsiteY83" fmla="*/ 4121624 h 4203511"/>
              <a:gd name="connsiteX84" fmla="*/ 5802765 w 7823896"/>
              <a:gd name="connsiteY84" fmla="*/ 4080681 h 4203511"/>
              <a:gd name="connsiteX85" fmla="*/ 6116664 w 7823896"/>
              <a:gd name="connsiteY85" fmla="*/ 4012442 h 4203511"/>
              <a:gd name="connsiteX86" fmla="*/ 6266789 w 7823896"/>
              <a:gd name="connsiteY86" fmla="*/ 3957851 h 4203511"/>
              <a:gd name="connsiteX87" fmla="*/ 6498801 w 7823896"/>
              <a:gd name="connsiteY87" fmla="*/ 3889612 h 4203511"/>
              <a:gd name="connsiteX88" fmla="*/ 6594336 w 7823896"/>
              <a:gd name="connsiteY88" fmla="*/ 3821374 h 4203511"/>
              <a:gd name="connsiteX89" fmla="*/ 6785404 w 7823896"/>
              <a:gd name="connsiteY89" fmla="*/ 3712191 h 4203511"/>
              <a:gd name="connsiteX90" fmla="*/ 6962825 w 7823896"/>
              <a:gd name="connsiteY90" fmla="*/ 3562066 h 4203511"/>
              <a:gd name="connsiteX91" fmla="*/ 7249428 w 7823896"/>
              <a:gd name="connsiteY91" fmla="*/ 3289111 h 4203511"/>
              <a:gd name="connsiteX92" fmla="*/ 7317667 w 7823896"/>
              <a:gd name="connsiteY92" fmla="*/ 3207224 h 4203511"/>
              <a:gd name="connsiteX93" fmla="*/ 7413201 w 7823896"/>
              <a:gd name="connsiteY93" fmla="*/ 3111690 h 4203511"/>
              <a:gd name="connsiteX94" fmla="*/ 7508736 w 7823896"/>
              <a:gd name="connsiteY94" fmla="*/ 3029803 h 4203511"/>
              <a:gd name="connsiteX95" fmla="*/ 7563327 w 7823896"/>
              <a:gd name="connsiteY95" fmla="*/ 2947917 h 4203511"/>
              <a:gd name="connsiteX96" fmla="*/ 7631565 w 7823896"/>
              <a:gd name="connsiteY96" fmla="*/ 2866030 h 4203511"/>
              <a:gd name="connsiteX97" fmla="*/ 7713452 w 7823896"/>
              <a:gd name="connsiteY97" fmla="*/ 2688609 h 4203511"/>
              <a:gd name="connsiteX98" fmla="*/ 7768043 w 7823896"/>
              <a:gd name="connsiteY98" fmla="*/ 2593075 h 4203511"/>
              <a:gd name="connsiteX99" fmla="*/ 7795339 w 7823896"/>
              <a:gd name="connsiteY99" fmla="*/ 2470245 h 4203511"/>
              <a:gd name="connsiteX100" fmla="*/ 7822634 w 7823896"/>
              <a:gd name="connsiteY100" fmla="*/ 2388359 h 4203511"/>
              <a:gd name="connsiteX101" fmla="*/ 7808986 w 7823896"/>
              <a:gd name="connsiteY101" fmla="*/ 2060812 h 4203511"/>
              <a:gd name="connsiteX102" fmla="*/ 7727100 w 7823896"/>
              <a:gd name="connsiteY102" fmla="*/ 1883391 h 4203511"/>
              <a:gd name="connsiteX103" fmla="*/ 7658861 w 7823896"/>
              <a:gd name="connsiteY103" fmla="*/ 1760562 h 4203511"/>
              <a:gd name="connsiteX104" fmla="*/ 7604270 w 7823896"/>
              <a:gd name="connsiteY104" fmla="*/ 1705971 h 4203511"/>
              <a:gd name="connsiteX105" fmla="*/ 7413201 w 7823896"/>
              <a:gd name="connsiteY105" fmla="*/ 1528550 h 4203511"/>
              <a:gd name="connsiteX106" fmla="*/ 7194837 w 7823896"/>
              <a:gd name="connsiteY106" fmla="*/ 1378424 h 4203511"/>
              <a:gd name="connsiteX107" fmla="*/ 7112951 w 7823896"/>
              <a:gd name="connsiteY107" fmla="*/ 1310185 h 4203511"/>
              <a:gd name="connsiteX108" fmla="*/ 7017416 w 7823896"/>
              <a:gd name="connsiteY108" fmla="*/ 1269242 h 4203511"/>
              <a:gd name="connsiteX109" fmla="*/ 6935530 w 7823896"/>
              <a:gd name="connsiteY109" fmla="*/ 1201003 h 4203511"/>
              <a:gd name="connsiteX110" fmla="*/ 6826348 w 7823896"/>
              <a:gd name="connsiteY110" fmla="*/ 1119117 h 4203511"/>
              <a:gd name="connsiteX111" fmla="*/ 6744461 w 7823896"/>
              <a:gd name="connsiteY111" fmla="*/ 1009935 h 4203511"/>
              <a:gd name="connsiteX112" fmla="*/ 6717165 w 7823896"/>
              <a:gd name="connsiteY112" fmla="*/ 968991 h 4203511"/>
              <a:gd name="connsiteX113" fmla="*/ 6567040 w 7823896"/>
              <a:gd name="connsiteY113" fmla="*/ 846162 h 4203511"/>
              <a:gd name="connsiteX114" fmla="*/ 6348676 w 7823896"/>
              <a:gd name="connsiteY114" fmla="*/ 641445 h 4203511"/>
              <a:gd name="connsiteX115" fmla="*/ 6225846 w 7823896"/>
              <a:gd name="connsiteY115" fmla="*/ 573206 h 4203511"/>
              <a:gd name="connsiteX116" fmla="*/ 5925595 w 7823896"/>
              <a:gd name="connsiteY116" fmla="*/ 436729 h 4203511"/>
              <a:gd name="connsiteX117" fmla="*/ 5830061 w 7823896"/>
              <a:gd name="connsiteY117" fmla="*/ 409433 h 4203511"/>
              <a:gd name="connsiteX118" fmla="*/ 5666288 w 7823896"/>
              <a:gd name="connsiteY118" fmla="*/ 354842 h 4203511"/>
              <a:gd name="connsiteX119" fmla="*/ 5611697 w 7823896"/>
              <a:gd name="connsiteY119" fmla="*/ 341194 h 4203511"/>
              <a:gd name="connsiteX120" fmla="*/ 5516162 w 7823896"/>
              <a:gd name="connsiteY120" fmla="*/ 300251 h 4203511"/>
              <a:gd name="connsiteX121" fmla="*/ 5461571 w 7823896"/>
              <a:gd name="connsiteY121" fmla="*/ 286603 h 4203511"/>
              <a:gd name="connsiteX122" fmla="*/ 5188616 w 7823896"/>
              <a:gd name="connsiteY122" fmla="*/ 245660 h 4203511"/>
              <a:gd name="connsiteX123" fmla="*/ 5093082 w 7823896"/>
              <a:gd name="connsiteY123" fmla="*/ 218365 h 4203511"/>
              <a:gd name="connsiteX124" fmla="*/ 4779183 w 7823896"/>
              <a:gd name="connsiteY124" fmla="*/ 177421 h 4203511"/>
              <a:gd name="connsiteX125" fmla="*/ 4547171 w 7823896"/>
              <a:gd name="connsiteY125" fmla="*/ 122830 h 4203511"/>
              <a:gd name="connsiteX126" fmla="*/ 4328807 w 7823896"/>
              <a:gd name="connsiteY126" fmla="*/ 95535 h 4203511"/>
              <a:gd name="connsiteX127" fmla="*/ 4192330 w 7823896"/>
              <a:gd name="connsiteY127" fmla="*/ 54591 h 4203511"/>
              <a:gd name="connsiteX128" fmla="*/ 4028557 w 7823896"/>
              <a:gd name="connsiteY128" fmla="*/ 13648 h 4203511"/>
              <a:gd name="connsiteX129" fmla="*/ 3851136 w 7823896"/>
              <a:gd name="connsiteY129" fmla="*/ 0 h 4203511"/>
              <a:gd name="connsiteX130" fmla="*/ 2909440 w 7823896"/>
              <a:gd name="connsiteY130" fmla="*/ 13648 h 4203511"/>
              <a:gd name="connsiteX131" fmla="*/ 2827554 w 7823896"/>
              <a:gd name="connsiteY131" fmla="*/ 27296 h 4203511"/>
              <a:gd name="connsiteX132" fmla="*/ 2650133 w 7823896"/>
              <a:gd name="connsiteY132" fmla="*/ 40944 h 4203511"/>
              <a:gd name="connsiteX133" fmla="*/ 2404473 w 7823896"/>
              <a:gd name="connsiteY133" fmla="*/ 68239 h 4203511"/>
              <a:gd name="connsiteX134" fmla="*/ 2158813 w 7823896"/>
              <a:gd name="connsiteY134" fmla="*/ 95535 h 4203511"/>
              <a:gd name="connsiteX135" fmla="*/ 2090574 w 7823896"/>
              <a:gd name="connsiteY135" fmla="*/ 109182 h 4203511"/>
              <a:gd name="connsiteX136" fmla="*/ 1995040 w 7823896"/>
              <a:gd name="connsiteY136" fmla="*/ 122830 h 4203511"/>
              <a:gd name="connsiteX137" fmla="*/ 1885858 w 7823896"/>
              <a:gd name="connsiteY137" fmla="*/ 150126 h 4203511"/>
              <a:gd name="connsiteX138" fmla="*/ 1831267 w 7823896"/>
              <a:gd name="connsiteY138" fmla="*/ 163774 h 4203511"/>
              <a:gd name="connsiteX139" fmla="*/ 1776676 w 7823896"/>
              <a:gd name="connsiteY139" fmla="*/ 204717 h 4203511"/>
              <a:gd name="connsiteX140" fmla="*/ 1735733 w 7823896"/>
              <a:gd name="connsiteY140" fmla="*/ 218365 h 4203511"/>
              <a:gd name="connsiteX141" fmla="*/ 1667494 w 7823896"/>
              <a:gd name="connsiteY141" fmla="*/ 272956 h 420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823896" h="4203511">
                <a:moveTo>
                  <a:pt x="1735733" y="313899"/>
                </a:moveTo>
                <a:cubicBezTo>
                  <a:pt x="1613473" y="362802"/>
                  <a:pt x="1722274" y="324087"/>
                  <a:pt x="1599255" y="354842"/>
                </a:cubicBezTo>
                <a:cubicBezTo>
                  <a:pt x="1585299" y="358331"/>
                  <a:pt x="1572144" y="364538"/>
                  <a:pt x="1558312" y="368490"/>
                </a:cubicBezTo>
                <a:cubicBezTo>
                  <a:pt x="1540277" y="373643"/>
                  <a:pt x="1521687" y="376748"/>
                  <a:pt x="1503721" y="382138"/>
                </a:cubicBezTo>
                <a:cubicBezTo>
                  <a:pt x="1476162" y="390406"/>
                  <a:pt x="1450215" y="404703"/>
                  <a:pt x="1421834" y="409433"/>
                </a:cubicBezTo>
                <a:lnTo>
                  <a:pt x="1339948" y="423081"/>
                </a:lnTo>
                <a:cubicBezTo>
                  <a:pt x="1222601" y="501312"/>
                  <a:pt x="1371075" y="407517"/>
                  <a:pt x="1258061" y="464024"/>
                </a:cubicBezTo>
                <a:cubicBezTo>
                  <a:pt x="1243390" y="471359"/>
                  <a:pt x="1232194" y="484859"/>
                  <a:pt x="1217118" y="491320"/>
                </a:cubicBezTo>
                <a:cubicBezTo>
                  <a:pt x="1199878" y="498709"/>
                  <a:pt x="1180322" y="499037"/>
                  <a:pt x="1162527" y="504968"/>
                </a:cubicBezTo>
                <a:cubicBezTo>
                  <a:pt x="1139286" y="512715"/>
                  <a:pt x="1117753" y="525223"/>
                  <a:pt x="1094288" y="532263"/>
                </a:cubicBezTo>
                <a:cubicBezTo>
                  <a:pt x="1072069" y="538928"/>
                  <a:pt x="1048268" y="539246"/>
                  <a:pt x="1026049" y="545911"/>
                </a:cubicBezTo>
                <a:cubicBezTo>
                  <a:pt x="1002584" y="552951"/>
                  <a:pt x="981051" y="565459"/>
                  <a:pt x="957810" y="573206"/>
                </a:cubicBezTo>
                <a:cubicBezTo>
                  <a:pt x="940015" y="579137"/>
                  <a:pt x="920782" y="580268"/>
                  <a:pt x="903219" y="586854"/>
                </a:cubicBezTo>
                <a:cubicBezTo>
                  <a:pt x="884169" y="593998"/>
                  <a:pt x="867929" y="607716"/>
                  <a:pt x="848628" y="614150"/>
                </a:cubicBezTo>
                <a:cubicBezTo>
                  <a:pt x="826622" y="621485"/>
                  <a:pt x="803135" y="623248"/>
                  <a:pt x="780389" y="627797"/>
                </a:cubicBezTo>
                <a:cubicBezTo>
                  <a:pt x="762192" y="641445"/>
                  <a:pt x="745547" y="657456"/>
                  <a:pt x="725798" y="668741"/>
                </a:cubicBezTo>
                <a:cubicBezTo>
                  <a:pt x="713308" y="675878"/>
                  <a:pt x="698078" y="676721"/>
                  <a:pt x="684855" y="682388"/>
                </a:cubicBezTo>
                <a:cubicBezTo>
                  <a:pt x="626032" y="707598"/>
                  <a:pt x="565018" y="747635"/>
                  <a:pt x="521082" y="791571"/>
                </a:cubicBezTo>
                <a:cubicBezTo>
                  <a:pt x="480139" y="832514"/>
                  <a:pt x="434423" y="869186"/>
                  <a:pt x="398252" y="914400"/>
                </a:cubicBezTo>
                <a:cubicBezTo>
                  <a:pt x="380055" y="937146"/>
                  <a:pt x="364259" y="962041"/>
                  <a:pt x="343661" y="982639"/>
                </a:cubicBezTo>
                <a:cubicBezTo>
                  <a:pt x="332063" y="994237"/>
                  <a:pt x="314316" y="998337"/>
                  <a:pt x="302718" y="1009935"/>
                </a:cubicBezTo>
                <a:cubicBezTo>
                  <a:pt x="282120" y="1030533"/>
                  <a:pt x="267480" y="1056402"/>
                  <a:pt x="248127" y="1078174"/>
                </a:cubicBezTo>
                <a:cubicBezTo>
                  <a:pt x="231030" y="1097408"/>
                  <a:pt x="211733" y="1114568"/>
                  <a:pt x="193536" y="1132765"/>
                </a:cubicBezTo>
                <a:cubicBezTo>
                  <a:pt x="151791" y="1257996"/>
                  <a:pt x="221571" y="1063047"/>
                  <a:pt x="138945" y="1228299"/>
                </a:cubicBezTo>
                <a:cubicBezTo>
                  <a:pt x="130557" y="1245076"/>
                  <a:pt x="130450" y="1264855"/>
                  <a:pt x="125297" y="1282890"/>
                </a:cubicBezTo>
                <a:cubicBezTo>
                  <a:pt x="121345" y="1296722"/>
                  <a:pt x="115601" y="1310001"/>
                  <a:pt x="111649" y="1323833"/>
                </a:cubicBezTo>
                <a:cubicBezTo>
                  <a:pt x="106496" y="1341868"/>
                  <a:pt x="104587" y="1360861"/>
                  <a:pt x="98001" y="1378424"/>
                </a:cubicBezTo>
                <a:cubicBezTo>
                  <a:pt x="75243" y="1439113"/>
                  <a:pt x="69382" y="1418501"/>
                  <a:pt x="57058" y="1473959"/>
                </a:cubicBezTo>
                <a:cubicBezTo>
                  <a:pt x="51055" y="1500972"/>
                  <a:pt x="49413" y="1528832"/>
                  <a:pt x="43410" y="1555845"/>
                </a:cubicBezTo>
                <a:cubicBezTo>
                  <a:pt x="40289" y="1569888"/>
                  <a:pt x="33251" y="1582832"/>
                  <a:pt x="29762" y="1596788"/>
                </a:cubicBezTo>
                <a:cubicBezTo>
                  <a:pt x="24136" y="1619292"/>
                  <a:pt x="20664" y="1642281"/>
                  <a:pt x="16115" y="1665027"/>
                </a:cubicBezTo>
                <a:cubicBezTo>
                  <a:pt x="-5180" y="1899269"/>
                  <a:pt x="-5563" y="1831177"/>
                  <a:pt x="16115" y="2156347"/>
                </a:cubicBezTo>
                <a:cubicBezTo>
                  <a:pt x="16816" y="2166866"/>
                  <a:pt x="37579" y="2263628"/>
                  <a:pt x="43410" y="2279177"/>
                </a:cubicBezTo>
                <a:cubicBezTo>
                  <a:pt x="80690" y="2378591"/>
                  <a:pt x="61761" y="2291871"/>
                  <a:pt x="84354" y="2374711"/>
                </a:cubicBezTo>
                <a:cubicBezTo>
                  <a:pt x="94225" y="2410903"/>
                  <a:pt x="94872" y="2450339"/>
                  <a:pt x="111649" y="2483893"/>
                </a:cubicBezTo>
                <a:cubicBezTo>
                  <a:pt x="207906" y="2676406"/>
                  <a:pt x="99122" y="2464073"/>
                  <a:pt x="193536" y="2634018"/>
                </a:cubicBezTo>
                <a:cubicBezTo>
                  <a:pt x="203416" y="2651803"/>
                  <a:pt x="209006" y="2672054"/>
                  <a:pt x="220831" y="2688609"/>
                </a:cubicBezTo>
                <a:cubicBezTo>
                  <a:pt x="232049" y="2704315"/>
                  <a:pt x="249213" y="2714899"/>
                  <a:pt x="261774" y="2729553"/>
                </a:cubicBezTo>
                <a:cubicBezTo>
                  <a:pt x="276577" y="2746823"/>
                  <a:pt x="289497" y="2765635"/>
                  <a:pt x="302718" y="2784144"/>
                </a:cubicBezTo>
                <a:cubicBezTo>
                  <a:pt x="312252" y="2797491"/>
                  <a:pt x="319512" y="2812486"/>
                  <a:pt x="330013" y="2825087"/>
                </a:cubicBezTo>
                <a:cubicBezTo>
                  <a:pt x="342369" y="2839914"/>
                  <a:pt x="357309" y="2852382"/>
                  <a:pt x="370957" y="2866030"/>
                </a:cubicBezTo>
                <a:cubicBezTo>
                  <a:pt x="448652" y="3021423"/>
                  <a:pt x="346604" y="2839894"/>
                  <a:pt x="439195" y="2947917"/>
                </a:cubicBezTo>
                <a:cubicBezTo>
                  <a:pt x="456458" y="2968058"/>
                  <a:pt x="463853" y="2995217"/>
                  <a:pt x="480139" y="3016156"/>
                </a:cubicBezTo>
                <a:cubicBezTo>
                  <a:pt x="495938" y="3036469"/>
                  <a:pt x="517982" y="3051208"/>
                  <a:pt x="534730" y="3070747"/>
                </a:cubicBezTo>
                <a:cubicBezTo>
                  <a:pt x="545405" y="3083201"/>
                  <a:pt x="550427" y="3100092"/>
                  <a:pt x="562025" y="3111690"/>
                </a:cubicBezTo>
                <a:cubicBezTo>
                  <a:pt x="578109" y="3127774"/>
                  <a:pt x="599709" y="3137417"/>
                  <a:pt x="616616" y="3152633"/>
                </a:cubicBezTo>
                <a:cubicBezTo>
                  <a:pt x="645309" y="3178456"/>
                  <a:pt x="667621" y="3211359"/>
                  <a:pt x="698503" y="3234520"/>
                </a:cubicBezTo>
                <a:cubicBezTo>
                  <a:pt x="716700" y="3248168"/>
                  <a:pt x="735824" y="3260660"/>
                  <a:pt x="753094" y="3275463"/>
                </a:cubicBezTo>
                <a:cubicBezTo>
                  <a:pt x="767748" y="3288024"/>
                  <a:pt x="779383" y="3303845"/>
                  <a:pt x="794037" y="3316406"/>
                </a:cubicBezTo>
                <a:cubicBezTo>
                  <a:pt x="818004" y="3336949"/>
                  <a:pt x="911718" y="3402542"/>
                  <a:pt x="930515" y="3411941"/>
                </a:cubicBezTo>
                <a:cubicBezTo>
                  <a:pt x="974339" y="3433853"/>
                  <a:pt x="1020509" y="3451039"/>
                  <a:pt x="1066992" y="3466532"/>
                </a:cubicBezTo>
                <a:cubicBezTo>
                  <a:pt x="1080640" y="3471081"/>
                  <a:pt x="1094713" y="3474512"/>
                  <a:pt x="1107936" y="3480179"/>
                </a:cubicBezTo>
                <a:cubicBezTo>
                  <a:pt x="1126636" y="3488193"/>
                  <a:pt x="1143226" y="3501041"/>
                  <a:pt x="1162527" y="3507475"/>
                </a:cubicBezTo>
                <a:cubicBezTo>
                  <a:pt x="1184533" y="3514811"/>
                  <a:pt x="1208386" y="3515020"/>
                  <a:pt x="1230765" y="3521123"/>
                </a:cubicBezTo>
                <a:cubicBezTo>
                  <a:pt x="1258523" y="3528693"/>
                  <a:pt x="1284739" y="3541440"/>
                  <a:pt x="1312652" y="3548418"/>
                </a:cubicBezTo>
                <a:cubicBezTo>
                  <a:pt x="1339498" y="3555129"/>
                  <a:pt x="1367404" y="3556639"/>
                  <a:pt x="1394539" y="3562066"/>
                </a:cubicBezTo>
                <a:cubicBezTo>
                  <a:pt x="1439796" y="3571118"/>
                  <a:pt x="1488469" y="3587537"/>
                  <a:pt x="1531016" y="3603009"/>
                </a:cubicBezTo>
                <a:cubicBezTo>
                  <a:pt x="1554040" y="3611381"/>
                  <a:pt x="1577343" y="3619349"/>
                  <a:pt x="1599255" y="3630305"/>
                </a:cubicBezTo>
                <a:cubicBezTo>
                  <a:pt x="1613926" y="3637640"/>
                  <a:pt x="1626851" y="3648066"/>
                  <a:pt x="1640198" y="3657600"/>
                </a:cubicBezTo>
                <a:cubicBezTo>
                  <a:pt x="1658707" y="3670821"/>
                  <a:pt x="1674444" y="3688372"/>
                  <a:pt x="1694789" y="3698544"/>
                </a:cubicBezTo>
                <a:cubicBezTo>
                  <a:pt x="1711566" y="3706932"/>
                  <a:pt x="1731039" y="3708261"/>
                  <a:pt x="1749380" y="3712191"/>
                </a:cubicBezTo>
                <a:cubicBezTo>
                  <a:pt x="1794744" y="3721912"/>
                  <a:pt x="1841031" y="3727533"/>
                  <a:pt x="1885858" y="3739487"/>
                </a:cubicBezTo>
                <a:cubicBezTo>
                  <a:pt x="1909529" y="3745799"/>
                  <a:pt x="1930250" y="3761171"/>
                  <a:pt x="1954097" y="3766782"/>
                </a:cubicBezTo>
                <a:cubicBezTo>
                  <a:pt x="2007970" y="3779458"/>
                  <a:pt x="2063601" y="3783224"/>
                  <a:pt x="2117870" y="3794078"/>
                </a:cubicBezTo>
                <a:lnTo>
                  <a:pt x="2186109" y="3807726"/>
                </a:lnTo>
                <a:cubicBezTo>
                  <a:pt x="2213334" y="3812676"/>
                  <a:pt x="2240860" y="3815947"/>
                  <a:pt x="2267995" y="3821374"/>
                </a:cubicBezTo>
                <a:cubicBezTo>
                  <a:pt x="2286388" y="3825052"/>
                  <a:pt x="2303994" y="3832542"/>
                  <a:pt x="2322586" y="3835021"/>
                </a:cubicBezTo>
                <a:cubicBezTo>
                  <a:pt x="2464124" y="3853892"/>
                  <a:pt x="2493313" y="3840174"/>
                  <a:pt x="2636485" y="3875965"/>
                </a:cubicBezTo>
                <a:cubicBezTo>
                  <a:pt x="2808692" y="3919014"/>
                  <a:pt x="2538662" y="3853052"/>
                  <a:pt x="2772962" y="3903260"/>
                </a:cubicBezTo>
                <a:cubicBezTo>
                  <a:pt x="2809644" y="3911120"/>
                  <a:pt x="2845141" y="3924389"/>
                  <a:pt x="2882145" y="3930556"/>
                </a:cubicBezTo>
                <a:cubicBezTo>
                  <a:pt x="2936736" y="3939654"/>
                  <a:pt x="2991130" y="3950024"/>
                  <a:pt x="3045918" y="3957851"/>
                </a:cubicBezTo>
                <a:cubicBezTo>
                  <a:pt x="3077763" y="3962400"/>
                  <a:pt x="3109803" y="3965745"/>
                  <a:pt x="3141452" y="3971499"/>
                </a:cubicBezTo>
                <a:cubicBezTo>
                  <a:pt x="3159906" y="3974854"/>
                  <a:pt x="3177650" y="3981469"/>
                  <a:pt x="3196043" y="3985147"/>
                </a:cubicBezTo>
                <a:cubicBezTo>
                  <a:pt x="3223178" y="3990574"/>
                  <a:pt x="3250795" y="3993367"/>
                  <a:pt x="3277930" y="3998794"/>
                </a:cubicBezTo>
                <a:cubicBezTo>
                  <a:pt x="3428712" y="4028950"/>
                  <a:pt x="3211716" y="3994906"/>
                  <a:pt x="3414407" y="4026090"/>
                </a:cubicBezTo>
                <a:cubicBezTo>
                  <a:pt x="3525921" y="4043246"/>
                  <a:pt x="3501201" y="4037662"/>
                  <a:pt x="3619124" y="4053385"/>
                </a:cubicBezTo>
                <a:lnTo>
                  <a:pt x="3714658" y="4067033"/>
                </a:lnTo>
                <a:lnTo>
                  <a:pt x="3823840" y="4080681"/>
                </a:lnTo>
                <a:cubicBezTo>
                  <a:pt x="3941557" y="4096377"/>
                  <a:pt x="4002463" y="4109326"/>
                  <a:pt x="4137739" y="4121624"/>
                </a:cubicBezTo>
                <a:cubicBezTo>
                  <a:pt x="4187781" y="4126173"/>
                  <a:pt x="4237960" y="4129401"/>
                  <a:pt x="4287864" y="4135272"/>
                </a:cubicBezTo>
                <a:cubicBezTo>
                  <a:pt x="4315347" y="4138505"/>
                  <a:pt x="4342385" y="4144815"/>
                  <a:pt x="4369751" y="4148920"/>
                </a:cubicBezTo>
                <a:cubicBezTo>
                  <a:pt x="4665371" y="4193263"/>
                  <a:pt x="4454671" y="4156915"/>
                  <a:pt x="4710945" y="4203511"/>
                </a:cubicBezTo>
                <a:lnTo>
                  <a:pt x="5516162" y="4176215"/>
                </a:lnTo>
                <a:cubicBezTo>
                  <a:pt x="5559685" y="4174175"/>
                  <a:pt x="5708150" y="4126397"/>
                  <a:pt x="5720879" y="4121624"/>
                </a:cubicBezTo>
                <a:cubicBezTo>
                  <a:pt x="5749453" y="4110909"/>
                  <a:pt x="5773988" y="4090838"/>
                  <a:pt x="5802765" y="4080681"/>
                </a:cubicBezTo>
                <a:cubicBezTo>
                  <a:pt x="5918642" y="4039784"/>
                  <a:pt x="5995241" y="4032680"/>
                  <a:pt x="6116664" y="4012442"/>
                </a:cubicBezTo>
                <a:cubicBezTo>
                  <a:pt x="6166706" y="3994245"/>
                  <a:pt x="6216096" y="3974145"/>
                  <a:pt x="6266789" y="3957851"/>
                </a:cubicBezTo>
                <a:cubicBezTo>
                  <a:pt x="6343535" y="3933183"/>
                  <a:pt x="6498801" y="3889612"/>
                  <a:pt x="6498801" y="3889612"/>
                </a:cubicBezTo>
                <a:cubicBezTo>
                  <a:pt x="6530646" y="3866866"/>
                  <a:pt x="6561062" y="3841972"/>
                  <a:pt x="6594336" y="3821374"/>
                </a:cubicBezTo>
                <a:cubicBezTo>
                  <a:pt x="6656707" y="3782764"/>
                  <a:pt x="6725414" y="3754406"/>
                  <a:pt x="6785404" y="3712191"/>
                </a:cubicBezTo>
                <a:cubicBezTo>
                  <a:pt x="6848760" y="3667607"/>
                  <a:pt x="6904799" y="3613396"/>
                  <a:pt x="6962825" y="3562066"/>
                </a:cubicBezTo>
                <a:cubicBezTo>
                  <a:pt x="6987111" y="3540582"/>
                  <a:pt x="7205448" y="3341887"/>
                  <a:pt x="7249428" y="3289111"/>
                </a:cubicBezTo>
                <a:cubicBezTo>
                  <a:pt x="7272174" y="3261815"/>
                  <a:pt x="7293567" y="3233332"/>
                  <a:pt x="7317667" y="3207224"/>
                </a:cubicBezTo>
                <a:cubicBezTo>
                  <a:pt x="7348213" y="3174132"/>
                  <a:pt x="7380200" y="3142334"/>
                  <a:pt x="7413201" y="3111690"/>
                </a:cubicBezTo>
                <a:cubicBezTo>
                  <a:pt x="7443936" y="3083150"/>
                  <a:pt x="7480394" y="3060721"/>
                  <a:pt x="7508736" y="3029803"/>
                </a:cubicBezTo>
                <a:cubicBezTo>
                  <a:pt x="7530903" y="3005621"/>
                  <a:pt x="7543644" y="2974161"/>
                  <a:pt x="7563327" y="2947917"/>
                </a:cubicBezTo>
                <a:cubicBezTo>
                  <a:pt x="7584645" y="2919492"/>
                  <a:pt x="7611856" y="2895593"/>
                  <a:pt x="7631565" y="2866030"/>
                </a:cubicBezTo>
                <a:cubicBezTo>
                  <a:pt x="7662675" y="2819366"/>
                  <a:pt x="7689244" y="2737026"/>
                  <a:pt x="7713452" y="2688609"/>
                </a:cubicBezTo>
                <a:cubicBezTo>
                  <a:pt x="7729854" y="2655804"/>
                  <a:pt x="7749846" y="2624920"/>
                  <a:pt x="7768043" y="2593075"/>
                </a:cubicBezTo>
                <a:cubicBezTo>
                  <a:pt x="7777142" y="2552132"/>
                  <a:pt x="7784532" y="2510771"/>
                  <a:pt x="7795339" y="2470245"/>
                </a:cubicBezTo>
                <a:cubicBezTo>
                  <a:pt x="7802752" y="2442445"/>
                  <a:pt x="7821676" y="2417115"/>
                  <a:pt x="7822634" y="2388359"/>
                </a:cubicBezTo>
                <a:cubicBezTo>
                  <a:pt x="7826274" y="2279143"/>
                  <a:pt x="7822135" y="2169295"/>
                  <a:pt x="7808986" y="2060812"/>
                </a:cubicBezTo>
                <a:cubicBezTo>
                  <a:pt x="7793767" y="1935254"/>
                  <a:pt x="7776589" y="1962573"/>
                  <a:pt x="7727100" y="1883391"/>
                </a:cubicBezTo>
                <a:cubicBezTo>
                  <a:pt x="7685900" y="1817471"/>
                  <a:pt x="7712932" y="1830082"/>
                  <a:pt x="7658861" y="1760562"/>
                </a:cubicBezTo>
                <a:cubicBezTo>
                  <a:pt x="7643062" y="1740248"/>
                  <a:pt x="7621216" y="1725338"/>
                  <a:pt x="7604270" y="1705971"/>
                </a:cubicBezTo>
                <a:cubicBezTo>
                  <a:pt x="7508109" y="1596072"/>
                  <a:pt x="7627617" y="1675962"/>
                  <a:pt x="7413201" y="1528550"/>
                </a:cubicBezTo>
                <a:cubicBezTo>
                  <a:pt x="7340413" y="1478508"/>
                  <a:pt x="7262694" y="1434972"/>
                  <a:pt x="7194837" y="1378424"/>
                </a:cubicBezTo>
                <a:cubicBezTo>
                  <a:pt x="7167542" y="1355678"/>
                  <a:pt x="7143211" y="1328807"/>
                  <a:pt x="7112951" y="1310185"/>
                </a:cubicBezTo>
                <a:cubicBezTo>
                  <a:pt x="7083444" y="1292027"/>
                  <a:pt x="7046923" y="1287400"/>
                  <a:pt x="7017416" y="1269242"/>
                </a:cubicBezTo>
                <a:cubicBezTo>
                  <a:pt x="6987156" y="1250620"/>
                  <a:pt x="6963468" y="1222955"/>
                  <a:pt x="6935530" y="1201003"/>
                </a:cubicBezTo>
                <a:cubicBezTo>
                  <a:pt x="6899759" y="1172897"/>
                  <a:pt x="6853644" y="1155511"/>
                  <a:pt x="6826348" y="1119117"/>
                </a:cubicBezTo>
                <a:cubicBezTo>
                  <a:pt x="6799052" y="1082723"/>
                  <a:pt x="6771219" y="1046726"/>
                  <a:pt x="6744461" y="1009935"/>
                </a:cubicBezTo>
                <a:cubicBezTo>
                  <a:pt x="6734813" y="996669"/>
                  <a:pt x="6729218" y="980117"/>
                  <a:pt x="6717165" y="968991"/>
                </a:cubicBezTo>
                <a:cubicBezTo>
                  <a:pt x="6669655" y="925136"/>
                  <a:pt x="6607431" y="896651"/>
                  <a:pt x="6567040" y="846162"/>
                </a:cubicBezTo>
                <a:cubicBezTo>
                  <a:pt x="6498580" y="760587"/>
                  <a:pt x="6460366" y="703495"/>
                  <a:pt x="6348676" y="641445"/>
                </a:cubicBezTo>
                <a:cubicBezTo>
                  <a:pt x="6307733" y="618699"/>
                  <a:pt x="6267293" y="595020"/>
                  <a:pt x="6225846" y="573206"/>
                </a:cubicBezTo>
                <a:cubicBezTo>
                  <a:pt x="6123415" y="519295"/>
                  <a:pt x="6035223" y="477119"/>
                  <a:pt x="5925595" y="436729"/>
                </a:cubicBezTo>
                <a:cubicBezTo>
                  <a:pt x="5894518" y="425279"/>
                  <a:pt x="5861643" y="419406"/>
                  <a:pt x="5830061" y="409433"/>
                </a:cubicBezTo>
                <a:cubicBezTo>
                  <a:pt x="5775188" y="392105"/>
                  <a:pt x="5722114" y="368799"/>
                  <a:pt x="5666288" y="354842"/>
                </a:cubicBezTo>
                <a:cubicBezTo>
                  <a:pt x="5648091" y="350293"/>
                  <a:pt x="5629325" y="347604"/>
                  <a:pt x="5611697" y="341194"/>
                </a:cubicBezTo>
                <a:cubicBezTo>
                  <a:pt x="5579137" y="329354"/>
                  <a:pt x="5548722" y="312091"/>
                  <a:pt x="5516162" y="300251"/>
                </a:cubicBezTo>
                <a:cubicBezTo>
                  <a:pt x="5498534" y="293841"/>
                  <a:pt x="5480007" y="290060"/>
                  <a:pt x="5461571" y="286603"/>
                </a:cubicBezTo>
                <a:cubicBezTo>
                  <a:pt x="5328280" y="261611"/>
                  <a:pt x="5308538" y="260651"/>
                  <a:pt x="5188616" y="245660"/>
                </a:cubicBezTo>
                <a:cubicBezTo>
                  <a:pt x="5156771" y="236562"/>
                  <a:pt x="5125491" y="225188"/>
                  <a:pt x="5093082" y="218365"/>
                </a:cubicBezTo>
                <a:cubicBezTo>
                  <a:pt x="4957964" y="189919"/>
                  <a:pt x="4913408" y="189623"/>
                  <a:pt x="4779183" y="177421"/>
                </a:cubicBezTo>
                <a:cubicBezTo>
                  <a:pt x="4727921" y="164606"/>
                  <a:pt x="4596372" y="130702"/>
                  <a:pt x="4547171" y="122830"/>
                </a:cubicBezTo>
                <a:cubicBezTo>
                  <a:pt x="4474738" y="111241"/>
                  <a:pt x="4328807" y="95535"/>
                  <a:pt x="4328807" y="95535"/>
                </a:cubicBezTo>
                <a:cubicBezTo>
                  <a:pt x="4218154" y="51273"/>
                  <a:pt x="4304358" y="80951"/>
                  <a:pt x="4192330" y="54591"/>
                </a:cubicBezTo>
                <a:cubicBezTo>
                  <a:pt x="4137555" y="41703"/>
                  <a:pt x="4084121" y="22538"/>
                  <a:pt x="4028557" y="13648"/>
                </a:cubicBezTo>
                <a:cubicBezTo>
                  <a:pt x="3969987" y="4277"/>
                  <a:pt x="3910276" y="4549"/>
                  <a:pt x="3851136" y="0"/>
                </a:cubicBezTo>
                <a:lnTo>
                  <a:pt x="2909440" y="13648"/>
                </a:lnTo>
                <a:cubicBezTo>
                  <a:pt x="2881778" y="14386"/>
                  <a:pt x="2855074" y="24399"/>
                  <a:pt x="2827554" y="27296"/>
                </a:cubicBezTo>
                <a:cubicBezTo>
                  <a:pt x="2768565" y="33506"/>
                  <a:pt x="2709172" y="35231"/>
                  <a:pt x="2650133" y="40944"/>
                </a:cubicBezTo>
                <a:cubicBezTo>
                  <a:pt x="2568126" y="48880"/>
                  <a:pt x="2486455" y="60041"/>
                  <a:pt x="2404473" y="68239"/>
                </a:cubicBezTo>
                <a:cubicBezTo>
                  <a:pt x="2334695" y="75217"/>
                  <a:pt x="2230576" y="84495"/>
                  <a:pt x="2158813" y="95535"/>
                </a:cubicBezTo>
                <a:cubicBezTo>
                  <a:pt x="2135886" y="99062"/>
                  <a:pt x="2113455" y="105369"/>
                  <a:pt x="2090574" y="109182"/>
                </a:cubicBezTo>
                <a:cubicBezTo>
                  <a:pt x="2058844" y="114470"/>
                  <a:pt x="2026583" y="116521"/>
                  <a:pt x="1995040" y="122830"/>
                </a:cubicBezTo>
                <a:cubicBezTo>
                  <a:pt x="1958254" y="130187"/>
                  <a:pt x="1922252" y="141027"/>
                  <a:pt x="1885858" y="150126"/>
                </a:cubicBezTo>
                <a:lnTo>
                  <a:pt x="1831267" y="163774"/>
                </a:lnTo>
                <a:cubicBezTo>
                  <a:pt x="1813070" y="177422"/>
                  <a:pt x="1796425" y="193432"/>
                  <a:pt x="1776676" y="204717"/>
                </a:cubicBezTo>
                <a:cubicBezTo>
                  <a:pt x="1764186" y="211854"/>
                  <a:pt x="1747703" y="210385"/>
                  <a:pt x="1735733" y="218365"/>
                </a:cubicBezTo>
                <a:cubicBezTo>
                  <a:pt x="1591315" y="314643"/>
                  <a:pt x="1762796" y="225303"/>
                  <a:pt x="1667494" y="272956"/>
                </a:cubicBezTo>
              </a:path>
            </a:pathLst>
          </a:cu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933005" y="1384473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625211" y="805958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68166" y="1651220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993309" y="2266785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4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10" y="332570"/>
            <a:ext cx="8569189" cy="60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3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50" y="188550"/>
            <a:ext cx="8893870" cy="714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1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2977</TotalTime>
  <Words>38</Words>
  <Application>Microsoft Office PowerPoint</Application>
  <PresentationFormat>Экран (4:3)</PresentationFormat>
  <Paragraphs>14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Microsoft YaHei UI</vt:lpstr>
      <vt:lpstr>Arial</vt:lpstr>
      <vt:lpstr>Calibri</vt:lpstr>
      <vt:lpstr>Times New Roman</vt:lpstr>
      <vt:lpstr>Verdana</vt:lpstr>
      <vt:lpstr>Wingdings 2</vt:lpstr>
      <vt:lpstr>Аспект</vt:lpstr>
      <vt:lpstr>«В игре детей есть часто смысл особый». Иоганн Фридрих Шиллер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Педколледж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210</dc:creator>
  <cp:lastModifiedBy>Админ</cp:lastModifiedBy>
  <cp:revision>192</cp:revision>
  <dcterms:created xsi:type="dcterms:W3CDTF">2007-09-22T09:12:40Z</dcterms:created>
  <dcterms:modified xsi:type="dcterms:W3CDTF">2023-07-12T13:57:19Z</dcterms:modified>
</cp:coreProperties>
</file>