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8" r:id="rId9"/>
    <p:sldId id="264" r:id="rId10"/>
    <p:sldId id="269" r:id="rId11"/>
    <p:sldId id="274" r:id="rId12"/>
    <p:sldId id="270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18648" cy="2882751"/>
          </a:xfrm>
          <a:solidFill>
            <a:srgbClr val="00B0F0"/>
          </a:solidFill>
          <a:scene3d>
            <a:camera prst="isometricLeftDown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060" dirty="0" smtClean="0"/>
              <a:t>Магические числа</a:t>
            </a:r>
            <a:endParaRPr lang="ru-RU" sz="606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Больше всего совпадений у мамы . Согласно нумерологии ,мама очень ответственный и заботливый человек, носитель всего прекрасного, что есть в этом мире, и ее задача — сделать жизнь ярче, красочнее и добрее.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188640"/>
            <a:ext cx="7920880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/>
              <a:t>Мамины стихи занимают призовые места в различных литературных конкурсах. По итогам 2020 года маме за вклад в развитие современной русской литературы вручили в Концертном зале Правительства Москвы медаль «Иван Бунин 150 лет» . </a:t>
            </a:r>
            <a:r>
              <a:rPr lang="ru-RU" sz="2800" dirty="0" smtClean="0"/>
              <a:t>2022 год - номинант литературной премии «Русское слово» в проекте «Литературная Евразия». </a:t>
            </a:r>
            <a:endParaRPr lang="ru-RU" sz="2800" dirty="0" smtClean="0"/>
          </a:p>
          <a:p>
            <a:r>
              <a:rPr lang="ru-RU" sz="2800" dirty="0" smtClean="0"/>
              <a:t>А еще она – лучшая в мире мама</a:t>
            </a:r>
            <a:endParaRPr lang="ru-RU" sz="2800" dirty="0" smtClean="0"/>
          </a:p>
          <a:p>
            <a:endParaRPr lang="ru-RU" sz="25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dirty="0" smtClean="0"/>
              <a:t>Характеристика человека, даваемая нумерологией, в основном совпадает с реальностью, что доказывает мою гипотезу.</a:t>
            </a:r>
          </a:p>
          <a:p>
            <a:r>
              <a:rPr lang="ru-RU" dirty="0" smtClean="0"/>
              <a:t>Теперь я знаю, что у каждого человека есть свои «главные числа», зная которые можно изменить свой характер в лучшую сторону ,</a:t>
            </a:r>
          </a:p>
          <a:p>
            <a:pPr fontAlgn="base"/>
            <a:r>
              <a:rPr lang="ru-RU" dirty="0" smtClean="0"/>
              <a:t> какие черты характера стоит развивать, какие у нас недостатки и как с ними надо бороться – все зависит от нас самих!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sz="4500" dirty="0" smtClean="0"/>
              <a:t>Лично для себя я сделала вывод :	</a:t>
            </a:r>
          </a:p>
          <a:p>
            <a:pPr fontAlgn="base"/>
            <a:r>
              <a:rPr lang="ru-RU" sz="4500" dirty="0" smtClean="0"/>
              <a:t>не надо отвлекаться от важных дел;</a:t>
            </a:r>
          </a:p>
          <a:p>
            <a:pPr fontAlgn="base"/>
            <a:r>
              <a:rPr lang="ru-RU" sz="4500" dirty="0" smtClean="0"/>
              <a:t>всегда доводить начатое дело до конца;</a:t>
            </a:r>
          </a:p>
          <a:p>
            <a:pPr fontAlgn="base"/>
            <a:r>
              <a:rPr lang="ru-RU" sz="4500" dirty="0" smtClean="0"/>
              <a:t>помнить о том, что без труда не вынешь и рыбку из пруда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     </a:t>
            </a:r>
            <a:r>
              <a:rPr lang="ru-RU" sz="5500" b="1" dirty="0" smtClean="0"/>
              <a:t>Спасибо за внимание</a:t>
            </a:r>
            <a:endParaRPr lang="ru-RU" sz="5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Цель: узнать, что изучает нумерология и как  она влияет на характер и судьбу человека   </a:t>
            </a:r>
          </a:p>
          <a:p>
            <a:r>
              <a:rPr lang="ru-RU" dirty="0" smtClean="0"/>
              <a:t>	</a:t>
            </a:r>
          </a:p>
          <a:p>
            <a:r>
              <a:rPr lang="ru-RU" dirty="0" smtClean="0"/>
              <a:t>Задачи : </a:t>
            </a:r>
          </a:p>
          <a:p>
            <a:r>
              <a:rPr lang="ru-RU" dirty="0" smtClean="0"/>
              <a:t>- найти и изучить  нумерологию по системе Пифагора </a:t>
            </a:r>
          </a:p>
          <a:p>
            <a:r>
              <a:rPr lang="ru-RU" dirty="0" smtClean="0"/>
              <a:t>- выяснить влияние чисел на судьбу и характер человека,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Гипотеза: я считаю, что фамилия, имя ,отчество и  дата рождения влияет на характер человека.</a:t>
            </a:r>
          </a:p>
          <a:p>
            <a:r>
              <a:rPr lang="ru-RU" dirty="0" smtClean="0"/>
              <a:t>	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Методы:</a:t>
            </a:r>
          </a:p>
          <a:p>
            <a:pPr lvl="0"/>
            <a:r>
              <a:rPr lang="ru-RU" dirty="0" smtClean="0"/>
              <a:t>Сбор информации.</a:t>
            </a:r>
          </a:p>
          <a:p>
            <a:pPr lvl="0"/>
            <a:r>
              <a:rPr lang="ru-RU" dirty="0" smtClean="0"/>
              <a:t>Изучение литературы</a:t>
            </a:r>
          </a:p>
          <a:p>
            <a:pPr lvl="0"/>
            <a:r>
              <a:rPr lang="ru-RU" dirty="0" smtClean="0"/>
              <a:t>Сравнение информации</a:t>
            </a:r>
          </a:p>
          <a:p>
            <a:r>
              <a:rPr lang="ru-RU" dirty="0" smtClean="0"/>
              <a:t>Практическая значимость- данный  материал позволит мне лучше узнать о своих скрытых возможностях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dirty="0" smtClean="0"/>
              <a:t>Пифагор создал специальную таблицу. В ней каждая буква алфавита соответствует определенной цифре: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	2	3	4	5	6	7	8	9</a:t>
            </a:r>
          </a:p>
          <a:p>
            <a:r>
              <a:rPr lang="ru-RU" dirty="0" smtClean="0"/>
              <a:t>А	Б	В	Г	Д	Е	Ё	Ж	З</a:t>
            </a:r>
          </a:p>
          <a:p>
            <a:r>
              <a:rPr lang="ru-RU" dirty="0" smtClean="0"/>
              <a:t>И	Й	К	Л	М	Н	О	П	Р</a:t>
            </a:r>
          </a:p>
          <a:p>
            <a:r>
              <a:rPr lang="ru-RU" dirty="0" smtClean="0"/>
              <a:t>С	Т	У	Ф	Х	Ц	Ч	Ш	Щ</a:t>
            </a:r>
          </a:p>
          <a:p>
            <a:r>
              <a:rPr lang="ru-RU" dirty="0" smtClean="0"/>
              <a:t>Ъ	Ы	Ь	Э	Ю	Я	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По имени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3700" dirty="0" smtClean="0"/>
          </a:p>
          <a:p>
            <a:r>
              <a:rPr lang="ru-RU" sz="3700" dirty="0" smtClean="0"/>
              <a:t> Например:</a:t>
            </a:r>
          </a:p>
          <a:p>
            <a:r>
              <a:rPr lang="ru-RU" sz="3700" dirty="0" smtClean="0"/>
              <a:t>София -1+7+4+1+6 =19</a:t>
            </a:r>
          </a:p>
          <a:p>
            <a:r>
              <a:rPr lang="ru-RU" sz="3700" dirty="0" smtClean="0"/>
              <a:t>Антоновна -1+6+2+7+6+7+3+6+1=39</a:t>
            </a:r>
          </a:p>
          <a:p>
            <a:r>
              <a:rPr lang="ru-RU" sz="3700" dirty="0" err="1" smtClean="0"/>
              <a:t>Сикач</a:t>
            </a:r>
            <a:r>
              <a:rPr lang="ru-RU" sz="3700" dirty="0" smtClean="0"/>
              <a:t> – 1+1+3+1+7=13</a:t>
            </a:r>
          </a:p>
          <a:p>
            <a:r>
              <a:rPr lang="ru-RU" sz="3700" dirty="0" smtClean="0"/>
              <a:t>	Полученные числа имени , фамилии  и отчества  нужно сложить: 19+39+13=71. Число 71 нужно привести к однозначному , а значит, нужно сложить 7+1=8.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дате рождения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как узнать число даты рождения? Надо сложить  все цифры дня рождения, месяца и года .	</a:t>
            </a:r>
          </a:p>
          <a:p>
            <a:r>
              <a:rPr lang="ru-RU" dirty="0" smtClean="0"/>
              <a:t>Например: дата моего рождения 07.09.2012.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Сложиваю</a:t>
            </a:r>
            <a:r>
              <a:rPr lang="ru-RU" dirty="0" smtClean="0"/>
              <a:t>  7+9+2+1+2 ,  получаю 21, теперь к 2  прибавляю1 ,получается 3. Итак, число даты рождения - 3.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3 – это эмоциональность, стремление к творчеству, дар предвидения; художественный вкус; успешность в самовыражении; оптимизм; жизнелюбие и веселость.</a:t>
            </a:r>
          </a:p>
          <a:p>
            <a:r>
              <a:rPr lang="ru-RU" dirty="0" smtClean="0"/>
              <a:t>И с этим трудно не согласиться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692696"/>
            <a:ext cx="3187091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aseline="-2000" dirty="0" smtClean="0"/>
              <a:t>Мои числа  8 и 3</a:t>
            </a:r>
            <a:endParaRPr lang="ru-RU" sz="5000" baseline="-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Число 8 </a:t>
            </a:r>
          </a:p>
          <a:p>
            <a:r>
              <a:rPr lang="ru-RU" sz="4000" dirty="0" smtClean="0"/>
              <a:t>говорит  о необходимости постоянного  развития своих талантов и про материальную сторону забывать не надо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5" y="2276872"/>
          <a:ext cx="8291265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755"/>
                <a:gridCol w="2763755"/>
                <a:gridCol w="2763755"/>
              </a:tblGrid>
              <a:tr h="569146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Члены семьи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Число по дате рождения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Число  по имени</a:t>
                      </a:r>
                      <a:endParaRPr lang="ru-RU" sz="2000" baseline="0" dirty="0"/>
                    </a:p>
                  </a:txBody>
                  <a:tcPr/>
                </a:tc>
              </a:tr>
              <a:tr h="569146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папа</a:t>
                      </a:r>
                    </a:p>
                    <a:p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9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9</a:t>
                      </a:r>
                      <a:endParaRPr lang="ru-RU" sz="2000" baseline="0" dirty="0"/>
                    </a:p>
                  </a:txBody>
                  <a:tcPr/>
                </a:tc>
              </a:tr>
              <a:tr h="569146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мама</a:t>
                      </a:r>
                    </a:p>
                    <a:p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6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3</a:t>
                      </a:r>
                      <a:endParaRPr lang="ru-RU" sz="2000" baseline="0" dirty="0"/>
                    </a:p>
                  </a:txBody>
                  <a:tcPr/>
                </a:tc>
              </a:tr>
              <a:tr h="569146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Соня</a:t>
                      </a:r>
                    </a:p>
                    <a:p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3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8</a:t>
                      </a:r>
                      <a:endParaRPr lang="ru-RU" sz="2000" baseline="0" dirty="0"/>
                    </a:p>
                  </a:txBody>
                  <a:tcPr/>
                </a:tc>
              </a:tr>
              <a:tr h="321691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Маша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3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9</a:t>
                      </a:r>
                      <a:endParaRPr lang="ru-RU" sz="2000" baseline="0" dirty="0"/>
                    </a:p>
                  </a:txBody>
                  <a:tcPr/>
                </a:tc>
              </a:tr>
              <a:tr h="321691">
                <a:tc>
                  <a:txBody>
                    <a:bodyPr/>
                    <a:lstStyle/>
                    <a:p>
                      <a:endParaRPr lang="ru-RU" sz="20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95536" y="692696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По этой </a:t>
            </a:r>
            <a:r>
              <a:rPr lang="ru-RU" sz="2700" dirty="0" err="1" smtClean="0"/>
              <a:t>нумерологической</a:t>
            </a:r>
            <a:r>
              <a:rPr lang="ru-RU" sz="2700" dirty="0" smtClean="0"/>
              <a:t> таблице я рассчитала код  числа всех членов своей семьи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248D7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338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Магические числа</vt:lpstr>
      <vt:lpstr>Слайд 2</vt:lpstr>
      <vt:lpstr>Слайд 3</vt:lpstr>
      <vt:lpstr>Слайд 4</vt:lpstr>
      <vt:lpstr>  По имени</vt:lpstr>
      <vt:lpstr>По дате рождения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31</cp:revision>
  <dcterms:created xsi:type="dcterms:W3CDTF">2022-04-10T06:21:49Z</dcterms:created>
  <dcterms:modified xsi:type="dcterms:W3CDTF">2023-07-04T01:20:55Z</dcterms:modified>
</cp:coreProperties>
</file>