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63" r:id="rId5"/>
    <p:sldId id="258" r:id="rId6"/>
    <p:sldId id="264" r:id="rId7"/>
    <p:sldId id="260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оутбук\Desktop\Новая папка\ФОН детский\ГОРИЗОНТАЛЬ\1579630195_22-p-uchebnie-foni-dlya-detei-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3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9512" y="188640"/>
            <a:ext cx="8784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ГБДОУ« 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Детский сад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№17 РУЧЕЕК» </a:t>
            </a:r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3568" y="1340768"/>
            <a:ext cx="8064896" cy="288032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Кейс </a:t>
            </a:r>
          </a:p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«Ай – да ярмарка, </a:t>
            </a:r>
          </a:p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покупай правильно!»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76056" y="4581128"/>
            <a:ext cx="36724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Разработал:</a:t>
            </a:r>
          </a:p>
          <a:p>
            <a:pPr algn="r"/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оспитатель высшей квалификационной категории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Коннова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И.Н.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7908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оутбук\Desktop\Новая папка\ФОН детский\ГОРИЗОНТАЛЬ\1579630195_22-p-uchebnie-foni-dlya-detei-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2" y="0"/>
            <a:ext cx="9173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1028343"/>
            <a:ext cx="806489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Современные дошкольники постоянно находятся в экономической среде и проявляют в ней активные действия. Дети рано начинают понимать смысл денежных купюр и назначение банковской карты. Они с особым интересом относятся к электронным устройствам денежных операций типа банкомат или платежный терминал. Действуют в соответствии с общепринятыми правилами «оплатил – получил». Из всех уроков, которые можно преподать дошкольникам, самым непонятным и сложным для освоения остается искусство быть предприимчивым и финансово грамотным. В самом деле, чем помогут дошкольнику эти навыки? Очень многим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!</a:t>
            </a:r>
          </a:p>
          <a:p>
            <a:endParaRPr lang="ru-RU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Кейс «Ай да Ярмарка! Покупай правильно» приближает воспитанников к реальной жизни, процесс обучения легко превращается в игру, так понятную детям.</a:t>
            </a:r>
          </a:p>
        </p:txBody>
      </p:sp>
    </p:spTree>
    <p:extLst>
      <p:ext uri="{BB962C8B-B14F-4D97-AF65-F5344CB8AC3E}">
        <p14:creationId xmlns:p14="http://schemas.microsoft.com/office/powerpoint/2010/main" val="26550402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оутбук\Desktop\Новая папка\ФОН детский\ГОРИЗОНТАЛЬ\1579630195_22-p-uchebnie-foni-dlya-detei-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3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Ноутбук\Desktop\13-05-2021_09-29-46\IMG_20210513_08495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905" y="446475"/>
            <a:ext cx="7953400" cy="59650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74820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оутбук\Desktop\Новая папка\ФОН детский\ГОРИЗОНТАЛЬ\1579630195_22-p-uchebnie-foni-dlya-detei-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3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7584" y="751344"/>
            <a:ext cx="763284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Кейс – игровое поле – настоящая ярмарка с продавцами, покупателями, скоморохами и балаганщиками. Перед началом игры все игроки получают из банка несколько карточек с товарами и деньгами, после этого можно отправляться на ярмарку. Игроки перемещаются по ярмарке в соответствии с числом, выпавшем на кубике. А дальше начинается самое интересное: на каждой клетке («плати», «дарю», «меняю», «купи», «продай», «отвезу», «караул»), в каждом павильоне есть определенный персонаж, который продает, покупает, развлекает…</a:t>
            </a: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Попав на ту или иную клетку, игрок выполняет соответствующие действия. Заданий много: «Тир», «Угадай приз», «Сколько стоит?», «Кто кого?», «Самый богатый» и т.д.</a:t>
            </a:r>
          </a:p>
        </p:txBody>
      </p:sp>
    </p:spTree>
    <p:extLst>
      <p:ext uri="{BB962C8B-B14F-4D97-AF65-F5344CB8AC3E}">
        <p14:creationId xmlns:p14="http://schemas.microsoft.com/office/powerpoint/2010/main" val="563820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оутбук\Desktop\Новая папка\ФОН детский\ГОРИЗОНТАЛЬ\1579630195_22-p-uchebnie-foni-dlya-detei-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3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Ноутбук\Desktop\13-05-2021_09-29-46\IMG_20210513_08574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197" y="548680"/>
            <a:ext cx="7344816" cy="55086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9693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оутбук\Desktop\Новая папка\ФОН детский\ГОРИЗОНТАЛЬ\1579630195_22-p-uchebnie-foni-dlya-detei-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3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612845"/>
            <a:ext cx="7416824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В процессе игры дети:</a:t>
            </a: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– получат представление о важности труда и мире профессий, торговле и семейном бюджете, доходах и расходах, деньгах России и других стран</a:t>
            </a: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– знакомятся с понятиями: товар, цена, деньги, банк, налоги, недвижимость; учатся зарабатывать деньги и разумно их тратить.</a:t>
            </a: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– узнают о рекламе – методе объективной оценки и умении отличать свои реальные потребности от навязанных;</a:t>
            </a: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– учатся быть ответственными, разумно распоряжаться временем и деньгами;</a:t>
            </a: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– привыкают четко следовать принципам делового общения, что очень важно для последующей успешной учебы в школе и карьеры в будущем.</a:t>
            </a: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Каждый участник в процессе игры может стать «Самым богатым» (монополистом) или банкротом. А главное, у воспитанников формируются этические понятия: честность, щедрость, экономность и трудолюбие и нравственные качества (не все в этом мире можно купить за деньги).</a:t>
            </a:r>
          </a:p>
        </p:txBody>
      </p:sp>
    </p:spTree>
    <p:extLst>
      <p:ext uri="{BB962C8B-B14F-4D97-AF65-F5344CB8AC3E}">
        <p14:creationId xmlns:p14="http://schemas.microsoft.com/office/powerpoint/2010/main" val="17944906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оутбук\Desktop\Новая папка\ФОН детский\ГОРИЗОНТАЛЬ\1579630195_22-p-uchebnie-foni-dlya-detei-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23" y="-200440"/>
            <a:ext cx="9173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Ноутбук\Desktop\13-05-2021_09-29-46\IMG_20210513_08582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4992554" cy="37444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Ноутбук\Desktop\13-05-2021_09-29-46\IMG_20210513_0858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9" y="3140967"/>
            <a:ext cx="4656516" cy="34923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3411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оутбук\Desktop\Новая папка\ФОН детский\ГОРИЗОНТАЛЬ\1579630195_22-p-uchebnie-foni-dlya-detei-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3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Ноутбук\Desktop\13-05-2021_09-29-46\IMG_20210513_085835_BURST001_COV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6837" y="260648"/>
            <a:ext cx="6048672" cy="45365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Ноутбук\Desktop\13-05-2021_09-29-46\IMG_20210513_08584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58906">
            <a:off x="910764" y="4502841"/>
            <a:ext cx="2439887" cy="182991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Ноутбук\Desktop\13-05-2021_09-29-46\IMG_20210513_08585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14045">
            <a:off x="5867337" y="4508479"/>
            <a:ext cx="2424853" cy="18186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141783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425</Words>
  <Application>Microsoft Office PowerPoint</Application>
  <PresentationFormat>Экран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Ноутбук</dc:creator>
  <cp:lastModifiedBy>Пользователь Windows</cp:lastModifiedBy>
  <cp:revision>6</cp:revision>
  <dcterms:created xsi:type="dcterms:W3CDTF">2021-05-13T06:34:17Z</dcterms:created>
  <dcterms:modified xsi:type="dcterms:W3CDTF">2022-09-16T07:01:16Z</dcterms:modified>
</cp:coreProperties>
</file>