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29966-E671-43E3-901C-6EE810A702B5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9E440-4EC8-40E9-A085-C245D5839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9E440-4EC8-40E9-A085-C245D5839B9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9DDA2-6A6B-41DB-9132-43F8D137EB82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2AC49-4E26-4E51-819F-091D30C24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thumbs.dreamstime.com/b/%D0%B4%D0%B5%D1%82%D0%B8-%D0%B8%D0%B3%D1%80%D0%B0%D1%8F-%D0%B2-%D1%8F%D0%BC%D0%B5-%D0%BF%D0%B5%D1%81%D0%BA%D0%B0-%D0%B5%D1%82%D1%81%D0%BA%D0%BE%D0%B3%D0%BE-%D1%81%D0%B0-%D0%B0-608545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9144001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“Отчет плана самообразование педагога-психолога на 2022-2023 учебный год на тему Адапта</a:t>
            </a: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ция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детей к детскому саду: </a:t>
            </a:r>
          </a:p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проблемы и эффективные пути их решения»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5214950"/>
            <a:ext cx="4572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Выполнил: педагог-психолог</a:t>
            </a:r>
          </a:p>
          <a:p>
            <a:pPr algn="ctr"/>
            <a:r>
              <a:rPr lang="ru-RU" sz="2400" b="1" dirty="0" err="1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Рахимбаев</a:t>
            </a:r>
            <a:r>
              <a:rPr lang="ru-RU" sz="2400" b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Марат </a:t>
            </a:r>
            <a:r>
              <a:rPr lang="ru-RU" sz="2400" b="1" dirty="0" err="1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Агъзамович</a:t>
            </a:r>
            <a:endParaRPr lang="ru-RU" sz="2400" b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6143644"/>
            <a:ext cx="267259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Высокая Гора 2023</a:t>
            </a:r>
            <a:endParaRPr lang="ru-RU" sz="2400" b="1" dirty="0">
              <a:ln w="180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4" name="AutoShape 2" descr="https://top-fon.com/uploads/posts/2023-02/1675244374_top-fon-com-p-fon-dlya-prezentatsii-v-detskom-sadu-odnot-2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s://avatars.mds.yandex.net/i?id=3c96271235540a67495bee5fc2f6657ee1cc34b3-9144733-images-thumbs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18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s://klike.net/uploads/posts/2022-12/1670913915_3-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" y="214290"/>
            <a:ext cx="8786841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Цель: создание благоприятных условий социальной адаптации ребёнка в  условиях дошкольного учреждения, способствующие повышению его адаптационных возможностей ,необходимых для дальнейшего развития.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357430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-Изучить научно методическую литературу по проблеме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адаптации ребёнка к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x-none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x-non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систематизировать полученные знания по проблеме исследования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x-none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x-non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ИЗУЧИТЬ ИМЕЮЩИЕСЯ В НАУЧНО-МЕТОДИЧЕСКОЙ ЛИТЕРАТУРЕ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ПСИХОЛОГО-ПЕДАГОГИЧЕСКИЕ  МЕТОДЫ ИССЛЕДОВАНИЯ АДАПТАЦИИ РЕБЁНКА МЛАДШЕГО ДОШКОЛЬНОГО ВОЗРАСТА К УСЛОВИЯМ ДОУ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-ОБЕСПЕЧЕНИЕ ВЗАИМОДЕЙТСВИЯ МЕЖДУ ДЕТСКИМ САДОМ И РОДИТЕЛЯМИ ВОСПИТАННКОВ.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like.net/uploads/posts/2022-12/1670913915_3-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214290"/>
            <a:ext cx="5326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Изучение методической литературы: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z9b9fXzbDbk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642918"/>
            <a:ext cx="2571768" cy="3357585"/>
          </a:xfrm>
        </p:spPr>
      </p:pic>
      <p:pic>
        <p:nvPicPr>
          <p:cNvPr id="12" name="Рисунок 11" descr="bRiQwBLyc8o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57984" y="714356"/>
            <a:ext cx="2286016" cy="3261243"/>
          </a:xfrm>
          <a:prstGeom prst="rect">
            <a:avLst/>
          </a:prstGeom>
        </p:spPr>
      </p:pic>
      <p:pic>
        <p:nvPicPr>
          <p:cNvPr id="13" name="Рисунок 12" descr="520715-900x90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071670" y="3000372"/>
            <a:ext cx="2357430" cy="3286124"/>
          </a:xfrm>
          <a:prstGeom prst="rect">
            <a:avLst/>
          </a:prstGeom>
        </p:spPr>
      </p:pic>
      <p:pic>
        <p:nvPicPr>
          <p:cNvPr id="14" name="Рисунок 13" descr="000280296_2-6672defd65b2fc073757e8bac7e8af2d-768x994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429124" y="3000372"/>
            <a:ext cx="2379858" cy="33575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hoto_2023-05-25_10-26-3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Picture 2" descr="https://klike.net/uploads/posts/2022-12/1670913915_3-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214290"/>
            <a:ext cx="239142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hoto_2023-05-25_10-26-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43504" y="642918"/>
            <a:ext cx="3619493" cy="2857496"/>
          </a:xfrm>
          <a:prstGeom prst="rect">
            <a:avLst/>
          </a:prstGeom>
        </p:spPr>
      </p:pic>
      <p:pic>
        <p:nvPicPr>
          <p:cNvPr id="8" name="Рисунок 7" descr="photo_2023-05-25_10-26-3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642918"/>
            <a:ext cx="3619493" cy="2857520"/>
          </a:xfrm>
          <a:prstGeom prst="rect">
            <a:avLst/>
          </a:prstGeom>
        </p:spPr>
      </p:pic>
      <p:pic>
        <p:nvPicPr>
          <p:cNvPr id="9" name="Рисунок 8" descr="photo_2023-05-25_10-26-3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14282" y="3714752"/>
            <a:ext cx="3643338" cy="2928958"/>
          </a:xfrm>
          <a:prstGeom prst="rect">
            <a:avLst/>
          </a:prstGeom>
        </p:spPr>
      </p:pic>
      <p:pic>
        <p:nvPicPr>
          <p:cNvPr id="10" name="Рисунок 9" descr="photo_2023-05-25_10-26-3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143504" y="3714752"/>
            <a:ext cx="3643338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hoto_2023-05-25_10-26-3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67211" y="1600200"/>
            <a:ext cx="6009577" cy="4525963"/>
          </a:xfrm>
        </p:spPr>
      </p:pic>
      <p:pic>
        <p:nvPicPr>
          <p:cNvPr id="4" name="Picture 2" descr="https://klike.net/uploads/posts/2022-12/1670913915_3-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photo_2023-05-25_10-26-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285728"/>
            <a:ext cx="3604475" cy="2714620"/>
          </a:xfrm>
          <a:prstGeom prst="rect">
            <a:avLst/>
          </a:prstGeom>
        </p:spPr>
      </p:pic>
      <p:pic>
        <p:nvPicPr>
          <p:cNvPr id="7" name="Рисунок 6" descr="photo_2023-05-25_10-26-4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29190" y="285728"/>
            <a:ext cx="3794186" cy="2714644"/>
          </a:xfrm>
          <a:prstGeom prst="rect">
            <a:avLst/>
          </a:prstGeom>
        </p:spPr>
      </p:pic>
      <p:pic>
        <p:nvPicPr>
          <p:cNvPr id="8" name="Рисунок 7" descr="photo_2023-05-25_10-26-4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72066" y="3786190"/>
            <a:ext cx="3786214" cy="2857520"/>
          </a:xfrm>
          <a:prstGeom prst="rect">
            <a:avLst/>
          </a:prstGeom>
        </p:spPr>
      </p:pic>
      <p:pic>
        <p:nvPicPr>
          <p:cNvPr id="9" name="Рисунок 8" descr="photo_2023-05-25_10-26-41 (2)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85720" y="3714752"/>
            <a:ext cx="3786214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hoto_2023-05-25_11-05-4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67692" y="1600200"/>
            <a:ext cx="3408616" cy="4525963"/>
          </a:xfrm>
        </p:spPr>
      </p:pic>
      <p:pic>
        <p:nvPicPr>
          <p:cNvPr id="4" name="Picture 2" descr="https://klike.net/uploads/posts/2022-12/1670913915_3-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28926" y="214290"/>
            <a:ext cx="30709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  <a:p>
            <a:pPr algn="ctr"/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hoto_2023-05-25_11-05-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857232"/>
            <a:ext cx="3535047" cy="4000528"/>
          </a:xfrm>
          <a:prstGeom prst="rect">
            <a:avLst/>
          </a:prstGeom>
        </p:spPr>
      </p:pic>
      <p:pic>
        <p:nvPicPr>
          <p:cNvPr id="8" name="Рисунок 7" descr="photo_2023-05-25_11-09-2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14942" y="857232"/>
            <a:ext cx="3500462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hoto_2023-05-25_10-45-2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67211" y="1600200"/>
            <a:ext cx="6009577" cy="4525963"/>
          </a:xfrm>
        </p:spPr>
      </p:pic>
      <p:pic>
        <p:nvPicPr>
          <p:cNvPr id="4" name="Picture 2" descr="https://klike.net/uploads/posts/2022-12/1670913915_3-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214290"/>
            <a:ext cx="305102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Работа с педагогами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hoto_2023-05-25_10-45-2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1" y="857232"/>
            <a:ext cx="3500462" cy="3429000"/>
          </a:xfrm>
          <a:prstGeom prst="rect">
            <a:avLst/>
          </a:prstGeom>
        </p:spPr>
      </p:pic>
      <p:pic>
        <p:nvPicPr>
          <p:cNvPr id="9" name="Рисунок 8" descr="photo_2023-05-25_10-48-4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72066" y="857232"/>
            <a:ext cx="3429024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like.net/uploads/posts/2022-12/1670913915_3-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428604"/>
            <a:ext cx="134819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Выводы: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857232"/>
            <a:ext cx="914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Сопровождение адаптации дошкольников к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осуществляется в процессе взаимодействия всех специалистов дошкольного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учреждения при поддержке родителей и включает собой следующие направления профессиональной деятельности: психологическую и педагогическую диагностику, консультирование методическую и организационную работу. </a:t>
            </a:r>
          </a:p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Первый этап: сбор  информации о потенциальных воспитанниках ,организация родительских собраний.</a:t>
            </a:r>
          </a:p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Второй этап: ПОДГОТОВКА МАЛЫША К ЖИЗНИ В ДЕТСКОМ САДУ-ЗНАКОМСТВО С ПЕДАГОГАМИ И СОТРУДНИКАМИ ДЕТСКОГО САДА.</a:t>
            </a:r>
          </a:p>
          <a:p>
            <a:pPr algn="just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Период адаптации- тяжелое время для малыша. но в это время тяжело не только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детям но и их родителям. Поэтому очень важна совместная  работа  воспитателя с родителями.</a:t>
            </a:r>
          </a:p>
          <a:p>
            <a:pPr algn="just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like.net/uploads/posts/2022-12/1670913915_3-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60932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b="1" dirty="0" smtClean="0"/>
              <a:t>05.06.2023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219</Words>
  <Application>Microsoft Office PowerPoint</Application>
  <PresentationFormat>Экран (4:3)</PresentationFormat>
  <Paragraphs>27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2023-05-24T20:51:40Z</dcterms:created>
  <dcterms:modified xsi:type="dcterms:W3CDTF">2023-07-22T11:08:04Z</dcterms:modified>
</cp:coreProperties>
</file>