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0" r:id="rId4"/>
    <p:sldId id="257" r:id="rId5"/>
    <p:sldId id="264" r:id="rId6"/>
    <p:sldId id="285" r:id="rId7"/>
    <p:sldId id="267" r:id="rId8"/>
    <p:sldId id="268" r:id="rId9"/>
    <p:sldId id="269" r:id="rId10"/>
    <p:sldId id="286" r:id="rId11"/>
    <p:sldId id="272" r:id="rId12"/>
    <p:sldId id="278" r:id="rId13"/>
    <p:sldId id="270" r:id="rId14"/>
    <p:sldId id="277" r:id="rId15"/>
    <p:sldId id="275" r:id="rId16"/>
    <p:sldId id="281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ijnevartovsk.go2all.ru/sights/pamjatnik-f-je-dzerzhinskomu.html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9.xml"/><Relationship Id="rId7" Type="http://schemas.openxmlformats.org/officeDocument/2006/relationships/slide" Target="slide15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slide" Target="slide8.xml"/><Relationship Id="rId5" Type="http://schemas.openxmlformats.org/officeDocument/2006/relationships/slide" Target="slide7.xml"/><Relationship Id="rId10" Type="http://schemas.openxmlformats.org/officeDocument/2006/relationships/slide" Target="slide6.xml"/><Relationship Id="rId4" Type="http://schemas.openxmlformats.org/officeDocument/2006/relationships/slide" Target="slide14.xm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нижневартовс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8740"/>
            <a:ext cx="6840760" cy="513057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10048" y="260648"/>
            <a:ext cx="8733952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latin typeface="+mn-lt"/>
              </a:rPr>
              <a:t>«Нижневартовск, любимый город»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51520" y="5805264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Картинки по запросу дети спорт 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808809" cy="188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спорт клипарт png волейбол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764704"/>
            <a:ext cx="1078230" cy="107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вно 6"/>
          <p:cNvSpPr/>
          <p:nvPr/>
        </p:nvSpPr>
        <p:spPr>
          <a:xfrm>
            <a:off x="2267744" y="836712"/>
            <a:ext cx="1008112" cy="86409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3995936" y="5013176"/>
            <a:ext cx="1008112" cy="86409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6660232" y="3212976"/>
            <a:ext cx="1008112" cy="86409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1619672" y="3068960"/>
            <a:ext cx="1008112" cy="86409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вно 10"/>
          <p:cNvSpPr/>
          <p:nvPr/>
        </p:nvSpPr>
        <p:spPr>
          <a:xfrm>
            <a:off x="6372200" y="1124744"/>
            <a:ext cx="1008112" cy="86409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 descr="Картинки по запросу спорт png бокс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1202588" cy="1945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инки по запросу спорт png бокс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1104595" cy="1104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Картинки по запросу дети спорт 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1580195" cy="209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Похожее изображение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980728"/>
            <a:ext cx="1048969" cy="1048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Картинки по запросу дети спорт pn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946557" cy="181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Картинки по запросу спорт иконки pn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140968"/>
            <a:ext cx="943661" cy="943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Картинки по запросу дети спорт png хоккей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509120"/>
            <a:ext cx="1743913" cy="203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Картинки по запросу хоккейная клюшка и шайба картинки детские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509120"/>
            <a:ext cx="1836115" cy="19489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ChangeArrowheads="1"/>
          </p:cNvSpPr>
          <p:nvPr/>
        </p:nvSpPr>
        <p:spPr bwMode="auto">
          <a:xfrm>
            <a:off x="285750" y="428625"/>
            <a:ext cx="8493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Памятник воинам-землякам, 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погибшим в Великой Отечественной войне </a:t>
            </a:r>
          </a:p>
          <a:p>
            <a:pPr algn="ctr"/>
            <a:r>
              <a:rPr lang="ru-RU" sz="1600" dirty="0"/>
              <a:t>      </a:t>
            </a:r>
          </a:p>
        </p:txBody>
      </p:sp>
      <p:pic>
        <p:nvPicPr>
          <p:cNvPr id="5123" name="Содержимое 6" descr="zemlya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340768"/>
            <a:ext cx="4364533" cy="3264338"/>
          </a:xfrm>
        </p:spPr>
      </p:pic>
      <p:pic>
        <p:nvPicPr>
          <p:cNvPr id="39938" name="Picture 2" descr="Картинки по запросу нижневартовск Памятник воинам-землякам, погибшим в великой отечественной вой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961456"/>
            <a:ext cx="5138703" cy="3904243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251520" y="5805264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нижневартовск дворец искусст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20472" cy="5841114"/>
          </a:xfrm>
          <a:prstGeom prst="rect">
            <a:avLst/>
          </a:prstGeom>
          <a:noFill/>
        </p:spPr>
      </p:pic>
      <p:sp>
        <p:nvSpPr>
          <p:cNvPr id="8194" name="Rectangle 8"/>
          <p:cNvSpPr>
            <a:spLocks noChangeArrowheads="1"/>
          </p:cNvSpPr>
          <p:nvPr/>
        </p:nvSpPr>
        <p:spPr bwMode="auto">
          <a:xfrm>
            <a:off x="500063" y="357188"/>
            <a:ext cx="8391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Дворник, Скрипач и Художник</a:t>
            </a:r>
            <a:r>
              <a:rPr lang="ru-RU" sz="2800" dirty="0"/>
              <a:t> 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8195" name="Рисунок 5" descr="c336bb94646c7c689cc1e7c3d0a82e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000125"/>
            <a:ext cx="3569009" cy="282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6" descr="Pamyatnik-dvorniku-640x42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6652" y="1049611"/>
            <a:ext cx="3433332" cy="228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Содержимое 4" descr="18.jpg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53904" y="3826090"/>
            <a:ext cx="2071687" cy="3121025"/>
          </a:xfrm>
        </p:spPr>
      </p:pic>
      <p:sp>
        <p:nvSpPr>
          <p:cNvPr id="6" name="Стрелка влево 5">
            <a:hlinkClick r:id="rId6" action="ppaction://hlinksldjump"/>
          </p:cNvPr>
          <p:cNvSpPr/>
          <p:nvPr/>
        </p:nvSpPr>
        <p:spPr>
          <a:xfrm>
            <a:off x="251520" y="5805264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Картинки по запросу нижневартовск Памятник Ф. Э. Дзержинском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046" y="1268760"/>
            <a:ext cx="5019300" cy="35770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hlinkClick r:id="rId3"/>
              </a:rPr>
              <a:t>Памятник Ф. Э. Дзержинскому</a:t>
            </a:r>
            <a:endParaRPr lang="ru-RU" dirty="0"/>
          </a:p>
        </p:txBody>
      </p:sp>
      <p:pic>
        <p:nvPicPr>
          <p:cNvPr id="41986" name="Picture 2" descr="Картинки по запросу нижневартовск Памятник Ф. Э. Дзержинскому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1236" y="1844824"/>
            <a:ext cx="3564946" cy="4751564"/>
          </a:xfrm>
          <a:prstGeom prst="rect">
            <a:avLst/>
          </a:prstGeom>
          <a:noFill/>
        </p:spPr>
      </p:pic>
      <p:sp>
        <p:nvSpPr>
          <p:cNvPr id="6" name="Стрелка влево 5">
            <a:hlinkClick r:id="rId5" action="ppaction://hlinksldjump"/>
          </p:cNvPr>
          <p:cNvSpPr/>
          <p:nvPr/>
        </p:nvSpPr>
        <p:spPr>
          <a:xfrm>
            <a:off x="251520" y="5805264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«Добрый ангел мира»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251520" y="5949280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Картинки по запросу нижневартовск добрый ангел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2764" y="1273027"/>
            <a:ext cx="3128444" cy="4183384"/>
          </a:xfrm>
          <a:prstGeom prst="rect">
            <a:avLst/>
          </a:prstGeom>
          <a:noFill/>
        </p:spPr>
      </p:pic>
      <p:pic>
        <p:nvPicPr>
          <p:cNvPr id="5124" name="Picture 4" descr="Картинки по запросу нижневартовск добрый анге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2736304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cap="all" dirty="0" smtClean="0"/>
              <a:t>ПАМЯТНИК УЧАСТНИКАМ ЛИКВИДАЦИИ РАДИАЦИОННЫХ И ТЕХНОГЕННЫХ КАТАСТРОФ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http://www.n-vartovsk.ru/upload/iblock/5ff/18bcc5dfd4ef2403e5d876576ed7868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0150" y="1412626"/>
            <a:ext cx="3087458" cy="4653136"/>
          </a:xfrm>
          <a:prstGeom prst="rect">
            <a:avLst/>
          </a:prstGeom>
          <a:noFill/>
        </p:spPr>
      </p:pic>
      <p:pic>
        <p:nvPicPr>
          <p:cNvPr id="43012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256023"/>
            <a:ext cx="2958550" cy="5084652"/>
          </a:xfrm>
          <a:prstGeom prst="rect">
            <a:avLst/>
          </a:prstGeom>
          <a:noFill/>
        </p:spPr>
      </p:pic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179512" y="5949280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Картинки по запросу Мемориал славы Нижневартовского спорта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23928" cy="2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Картинки по запросу Нижневартовск алеш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0"/>
            <a:ext cx="2987824" cy="358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Похожее изображе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82108"/>
            <a:ext cx="3851920" cy="327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инки по запросу Нижневартовск Памятник воинам-землякам, погибшим в великой отечественной войн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717032"/>
            <a:ext cx="4139952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Нижневартовск дворник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0103" y="1821838"/>
            <a:ext cx="31683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492896"/>
            <a:ext cx="6768752" cy="12241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работы в группе: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8275712" cy="2692896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Уважай своего товарища.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Умей каждого выслушать.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Не согласен – предлагай!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304724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5" y="1340768"/>
            <a:ext cx="3368621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Герб и Флаг города Нижневартовск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nizhvar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5041008" cy="2520504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Нижневартовск автобу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326110" cy="3168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Отправляемся в путь на автобусе!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 rot="10800000">
            <a:off x="0" y="1195754"/>
            <a:ext cx="9242474" cy="5294142"/>
          </a:xfrm>
          <a:custGeom>
            <a:avLst/>
            <a:gdLst>
              <a:gd name="connsiteX0" fmla="*/ 0 w 9242474"/>
              <a:gd name="connsiteY0" fmla="*/ 140677 h 5294142"/>
              <a:gd name="connsiteX1" fmla="*/ 351692 w 9242474"/>
              <a:gd name="connsiteY1" fmla="*/ 112541 h 5294142"/>
              <a:gd name="connsiteX2" fmla="*/ 773723 w 9242474"/>
              <a:gd name="connsiteY2" fmla="*/ 239151 h 5294142"/>
              <a:gd name="connsiteX3" fmla="*/ 1111348 w 9242474"/>
              <a:gd name="connsiteY3" fmla="*/ 450166 h 5294142"/>
              <a:gd name="connsiteX4" fmla="*/ 1406769 w 9242474"/>
              <a:gd name="connsiteY4" fmla="*/ 745588 h 5294142"/>
              <a:gd name="connsiteX5" fmla="*/ 1659988 w 9242474"/>
              <a:gd name="connsiteY5" fmla="*/ 1533378 h 5294142"/>
              <a:gd name="connsiteX6" fmla="*/ 1814732 w 9242474"/>
              <a:gd name="connsiteY6" fmla="*/ 2222695 h 5294142"/>
              <a:gd name="connsiteX7" fmla="*/ 2067951 w 9242474"/>
              <a:gd name="connsiteY7" fmla="*/ 2743200 h 5294142"/>
              <a:gd name="connsiteX8" fmla="*/ 2433711 w 9242474"/>
              <a:gd name="connsiteY8" fmla="*/ 2897944 h 5294142"/>
              <a:gd name="connsiteX9" fmla="*/ 2883877 w 9242474"/>
              <a:gd name="connsiteY9" fmla="*/ 2926080 h 5294142"/>
              <a:gd name="connsiteX10" fmla="*/ 3151163 w 9242474"/>
              <a:gd name="connsiteY10" fmla="*/ 2771335 h 5294142"/>
              <a:gd name="connsiteX11" fmla="*/ 3263705 w 9242474"/>
              <a:gd name="connsiteY11" fmla="*/ 2321169 h 5294142"/>
              <a:gd name="connsiteX12" fmla="*/ 3460652 w 9242474"/>
              <a:gd name="connsiteY12" fmla="*/ 1814732 h 5294142"/>
              <a:gd name="connsiteX13" fmla="*/ 3967089 w 9242474"/>
              <a:gd name="connsiteY13" fmla="*/ 1547446 h 5294142"/>
              <a:gd name="connsiteX14" fmla="*/ 4332849 w 9242474"/>
              <a:gd name="connsiteY14" fmla="*/ 1561514 h 5294142"/>
              <a:gd name="connsiteX15" fmla="*/ 4543865 w 9242474"/>
              <a:gd name="connsiteY15" fmla="*/ 1758461 h 5294142"/>
              <a:gd name="connsiteX16" fmla="*/ 4726745 w 9242474"/>
              <a:gd name="connsiteY16" fmla="*/ 2250831 h 5294142"/>
              <a:gd name="connsiteX17" fmla="*/ 5106572 w 9242474"/>
              <a:gd name="connsiteY17" fmla="*/ 4628271 h 5294142"/>
              <a:gd name="connsiteX18" fmla="*/ 6091311 w 9242474"/>
              <a:gd name="connsiteY18" fmla="*/ 5050301 h 5294142"/>
              <a:gd name="connsiteX19" fmla="*/ 6794695 w 9242474"/>
              <a:gd name="connsiteY19" fmla="*/ 5050301 h 5294142"/>
              <a:gd name="connsiteX20" fmla="*/ 7329268 w 9242474"/>
              <a:gd name="connsiteY20" fmla="*/ 5036234 h 5294142"/>
              <a:gd name="connsiteX21" fmla="*/ 7469945 w 9242474"/>
              <a:gd name="connsiteY21" fmla="*/ 3502855 h 5294142"/>
              <a:gd name="connsiteX22" fmla="*/ 8074855 w 9242474"/>
              <a:gd name="connsiteY22" fmla="*/ 2658794 h 5294142"/>
              <a:gd name="connsiteX23" fmla="*/ 7413674 w 9242474"/>
              <a:gd name="connsiteY23" fmla="*/ 787791 h 5294142"/>
              <a:gd name="connsiteX24" fmla="*/ 8243668 w 9242474"/>
              <a:gd name="connsiteY24" fmla="*/ 168812 h 5294142"/>
              <a:gd name="connsiteX25" fmla="*/ 9158068 w 9242474"/>
              <a:gd name="connsiteY25" fmla="*/ 14068 h 5294142"/>
              <a:gd name="connsiteX26" fmla="*/ 9242474 w 9242474"/>
              <a:gd name="connsiteY26" fmla="*/ 0 h 5294142"/>
              <a:gd name="connsiteX27" fmla="*/ 9242474 w 9242474"/>
              <a:gd name="connsiteY27" fmla="*/ 0 h 5294142"/>
              <a:gd name="connsiteX28" fmla="*/ 9242474 w 9242474"/>
              <a:gd name="connsiteY28" fmla="*/ 0 h 5294142"/>
              <a:gd name="connsiteX29" fmla="*/ 9059594 w 9242474"/>
              <a:gd name="connsiteY29" fmla="*/ 42203 h 529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242474" h="5294142">
                <a:moveTo>
                  <a:pt x="0" y="140677"/>
                </a:moveTo>
                <a:cubicBezTo>
                  <a:pt x="111369" y="118403"/>
                  <a:pt x="222738" y="96129"/>
                  <a:pt x="351692" y="112541"/>
                </a:cubicBezTo>
                <a:cubicBezTo>
                  <a:pt x="480646" y="128953"/>
                  <a:pt x="647114" y="182880"/>
                  <a:pt x="773723" y="239151"/>
                </a:cubicBezTo>
                <a:cubicBezTo>
                  <a:pt x="900332" y="295422"/>
                  <a:pt x="1005840" y="365760"/>
                  <a:pt x="1111348" y="450166"/>
                </a:cubicBezTo>
                <a:cubicBezTo>
                  <a:pt x="1216856" y="534572"/>
                  <a:pt x="1315329" y="565053"/>
                  <a:pt x="1406769" y="745588"/>
                </a:cubicBezTo>
                <a:cubicBezTo>
                  <a:pt x="1498209" y="926123"/>
                  <a:pt x="1591994" y="1287193"/>
                  <a:pt x="1659988" y="1533378"/>
                </a:cubicBezTo>
                <a:cubicBezTo>
                  <a:pt x="1727982" y="1779563"/>
                  <a:pt x="1746738" y="2021058"/>
                  <a:pt x="1814732" y="2222695"/>
                </a:cubicBezTo>
                <a:cubicBezTo>
                  <a:pt x="1882726" y="2424332"/>
                  <a:pt x="1964788" y="2630659"/>
                  <a:pt x="2067951" y="2743200"/>
                </a:cubicBezTo>
                <a:cubicBezTo>
                  <a:pt x="2171114" y="2855741"/>
                  <a:pt x="2297723" y="2867464"/>
                  <a:pt x="2433711" y="2897944"/>
                </a:cubicBezTo>
                <a:cubicBezTo>
                  <a:pt x="2569699" y="2928424"/>
                  <a:pt x="2764302" y="2947181"/>
                  <a:pt x="2883877" y="2926080"/>
                </a:cubicBezTo>
                <a:cubicBezTo>
                  <a:pt x="3003452" y="2904979"/>
                  <a:pt x="3087858" y="2872154"/>
                  <a:pt x="3151163" y="2771335"/>
                </a:cubicBezTo>
                <a:cubicBezTo>
                  <a:pt x="3214468" y="2670516"/>
                  <a:pt x="3212124" y="2480603"/>
                  <a:pt x="3263705" y="2321169"/>
                </a:cubicBezTo>
                <a:cubicBezTo>
                  <a:pt x="3315286" y="2161735"/>
                  <a:pt x="3343421" y="1943686"/>
                  <a:pt x="3460652" y="1814732"/>
                </a:cubicBezTo>
                <a:cubicBezTo>
                  <a:pt x="3577883" y="1685778"/>
                  <a:pt x="3821723" y="1589649"/>
                  <a:pt x="3967089" y="1547446"/>
                </a:cubicBezTo>
                <a:cubicBezTo>
                  <a:pt x="4112455" y="1505243"/>
                  <a:pt x="4236720" y="1526345"/>
                  <a:pt x="4332849" y="1561514"/>
                </a:cubicBezTo>
                <a:cubicBezTo>
                  <a:pt x="4428978" y="1596683"/>
                  <a:pt x="4478216" y="1643575"/>
                  <a:pt x="4543865" y="1758461"/>
                </a:cubicBezTo>
                <a:cubicBezTo>
                  <a:pt x="4609514" y="1873347"/>
                  <a:pt x="4632961" y="1772529"/>
                  <a:pt x="4726745" y="2250831"/>
                </a:cubicBezTo>
                <a:cubicBezTo>
                  <a:pt x="4820529" y="2729133"/>
                  <a:pt x="4879144" y="4161693"/>
                  <a:pt x="5106572" y="4628271"/>
                </a:cubicBezTo>
                <a:cubicBezTo>
                  <a:pt x="5334000" y="5094849"/>
                  <a:pt x="5809957" y="4979963"/>
                  <a:pt x="6091311" y="5050301"/>
                </a:cubicBezTo>
                <a:cubicBezTo>
                  <a:pt x="6372665" y="5120639"/>
                  <a:pt x="6588369" y="5052645"/>
                  <a:pt x="6794695" y="5050301"/>
                </a:cubicBezTo>
                <a:cubicBezTo>
                  <a:pt x="7001021" y="5047957"/>
                  <a:pt x="7216726" y="5294142"/>
                  <a:pt x="7329268" y="5036234"/>
                </a:cubicBezTo>
                <a:cubicBezTo>
                  <a:pt x="7441810" y="4778326"/>
                  <a:pt x="7345681" y="3899095"/>
                  <a:pt x="7469945" y="3502855"/>
                </a:cubicBezTo>
                <a:cubicBezTo>
                  <a:pt x="7594210" y="3106615"/>
                  <a:pt x="8084233" y="3111305"/>
                  <a:pt x="8074855" y="2658794"/>
                </a:cubicBezTo>
                <a:cubicBezTo>
                  <a:pt x="8065477" y="2206283"/>
                  <a:pt x="7385539" y="1202788"/>
                  <a:pt x="7413674" y="787791"/>
                </a:cubicBezTo>
                <a:cubicBezTo>
                  <a:pt x="7441809" y="372794"/>
                  <a:pt x="7952936" y="297766"/>
                  <a:pt x="8243668" y="168812"/>
                </a:cubicBezTo>
                <a:cubicBezTo>
                  <a:pt x="8534400" y="39858"/>
                  <a:pt x="9158068" y="14068"/>
                  <a:pt x="9158068" y="14068"/>
                </a:cubicBezTo>
                <a:lnTo>
                  <a:pt x="9242474" y="0"/>
                </a:lnTo>
                <a:lnTo>
                  <a:pt x="9242474" y="0"/>
                </a:lnTo>
                <a:lnTo>
                  <a:pt x="9242474" y="0"/>
                </a:lnTo>
                <a:lnTo>
                  <a:pt x="9059594" y="4220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835696" y="5661248"/>
            <a:ext cx="360363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7" name="TextBox 10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915816" y="260648"/>
            <a:ext cx="23042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Памятник воинам-землякам, погибшим в великой </a:t>
            </a:r>
            <a:r>
              <a:rPr lang="ru-RU" sz="1600" b="1" dirty="0" err="1" smtClean="0">
                <a:solidFill>
                  <a:srgbClr val="C00000"/>
                </a:solidFill>
              </a:rPr>
              <a:t>отчественной</a:t>
            </a:r>
            <a:r>
              <a:rPr lang="ru-RU" sz="1600" b="1" dirty="0" smtClean="0">
                <a:solidFill>
                  <a:srgbClr val="C00000"/>
                </a:solidFill>
              </a:rPr>
              <a:t> войне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547664" y="4581128"/>
            <a:ext cx="358775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908175" y="1341438"/>
            <a:ext cx="360363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1" name="Text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835696" y="1700808"/>
            <a:ext cx="19442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Мемориал славы </a:t>
            </a:r>
            <a:r>
              <a:rPr lang="ru-RU" sz="1600" b="1" dirty="0" err="1" smtClean="0">
                <a:solidFill>
                  <a:srgbClr val="C00000"/>
                </a:solidFill>
              </a:rPr>
              <a:t>Нижневартовского</a:t>
            </a:r>
            <a:r>
              <a:rPr lang="ru-RU" sz="1600" b="1" dirty="0" smtClean="0">
                <a:solidFill>
                  <a:srgbClr val="C00000"/>
                </a:solidFill>
              </a:rPr>
              <a:t> спорта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707904" y="1196752"/>
            <a:ext cx="358775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3" name="TextBox 1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148064" y="2348880"/>
            <a:ext cx="1800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«Добрый ангел мира»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067944" y="3573016"/>
            <a:ext cx="360362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5" name="TextBox 1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835696" y="4509120"/>
            <a:ext cx="15121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Стела в аэропорту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724128" y="4653136"/>
            <a:ext cx="360362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7" name="TextBox 2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5148064" y="5013176"/>
            <a:ext cx="20162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Памятник Ф.Э. ДЗЕРЖИНСКОМУ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164288" y="3501008"/>
            <a:ext cx="358775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259632" y="3501008"/>
            <a:ext cx="358775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940152" y="3212976"/>
            <a:ext cx="360362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>
            <a:hlinkClick r:id="rId7" action="ppaction://hlinksldjump"/>
          </p:cNvPr>
          <p:cNvSpPr/>
          <p:nvPr/>
        </p:nvSpPr>
        <p:spPr>
          <a:xfrm>
            <a:off x="7236296" y="1844824"/>
            <a:ext cx="17636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all" dirty="0" smtClean="0">
                <a:solidFill>
                  <a:srgbClr val="C00000"/>
                </a:solidFill>
              </a:rPr>
              <a:t>ПАМЯТНИК УЧАСТНИКАМ ЛИКВИДАЦИИ РАДИАЦИОННЫХ И ТЕХНОГЕННЫХ КАТАСТРОФ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>
            <a:hlinkClick r:id="rId8" action="ppaction://hlinksldjump"/>
          </p:cNvPr>
          <p:cNvSpPr/>
          <p:nvPr/>
        </p:nvSpPr>
        <p:spPr>
          <a:xfrm>
            <a:off x="3203848" y="3861048"/>
            <a:ext cx="13555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Дворник, Скрипач и Художник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1352182-yellow-bus-vector-scheme-over-white-background.jpg"/>
          <p:cNvPicPr>
            <a:picLocks noGrp="1" noChangeAspect="1"/>
          </p:cNvPicPr>
          <p:nvPr>
            <p:ph idx="1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237312"/>
            <a:ext cx="1909763" cy="431800"/>
          </a:xfrm>
        </p:spPr>
      </p:pic>
      <p:sp>
        <p:nvSpPr>
          <p:cNvPr id="29" name="Прямоугольник 28">
            <a:hlinkClick r:id="rId10" action="ppaction://hlinksldjump"/>
          </p:cNvPr>
          <p:cNvSpPr/>
          <p:nvPr/>
        </p:nvSpPr>
        <p:spPr>
          <a:xfrm>
            <a:off x="2339752" y="5301208"/>
            <a:ext cx="1584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Аллея почёта авиационной техники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>
            <a:hlinkClick r:id="rId11" action="ppaction://hlinksldjump"/>
          </p:cNvPr>
          <p:cNvSpPr/>
          <p:nvPr/>
        </p:nvSpPr>
        <p:spPr>
          <a:xfrm>
            <a:off x="1691680" y="3212976"/>
            <a:ext cx="15357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Памятник Покорителям </a:t>
            </a:r>
            <a:r>
              <a:rPr lang="ru-RU" sz="1600" b="1" dirty="0" err="1" smtClean="0">
                <a:solidFill>
                  <a:srgbClr val="FF0000"/>
                </a:solidFill>
              </a:rPr>
              <a:t>Самотлора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4.6935E-6 L 0.09444 -0.0707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-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45 -0.07079 C 0.09653 -0.08351 0.09913 -0.09693 0.10243 -0.10919 C 0.10156 -0.12631 0.1033 -0.13695 0.09201 -0.14435 C 0.08906 -0.15036 0.08247 -0.15753 0.07708 -0.15962 C 0.0724 -0.16378 0.07188 -0.16933 0.07031 -0.1765 C 0.06945 -0.18853 0.06927 -0.20542 0.06215 -0.2149 " pathEditMode="relative" ptsTypes="fffff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15 -0.2149 C 0.06111 -0.22508 0.0592 -0.24636 0.0507 -0.25029 C 0.04774 -0.25607 0.0467 -0.26209 0.04497 -0.26857 C 0.04392 -0.28175 0.04358 -0.29401 0.03802 -0.30535 C 0.03559 -0.31622 0.03247 -0.32663 0.03004 -0.3375 C 0.02847 -0.36179 0.02778 -0.36873 0.02778 -0.39718 " pathEditMode="relative" ptsTypes="fffff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77 -0.39718 C 0.02968 -0.40458 0.03472 -0.41175 0.04045 -0.41407 C 0.04392 -0.41893 0.04878 -0.41962 0.05312 -0.42332 C 0.05572 -0.42864 0.06059 -0.43512 0.06458 -0.43859 C 0.06822 -0.44599 0.07378 -0.45062 0.07829 -0.45709 C 0.07986 -0.46288 0.08211 -0.46958 0.08524 -0.47398 C 0.08663 -0.47907 0.08697 -0.48231 0.08993 -0.48601 C 0.09132 -0.49225 0.09288 -0.4985 0.09444 -0.50451 C 0.09566 -0.55355 0.0993 -0.60144 0.10486 -0.65001 C 0.10451 -0.66227 0.10364 -0.67453 0.10364 -0.68679 C 0.10364 -0.69489 0.10486 -0.71131 0.10486 -0.71131 " pathEditMode="relative" ptsTypes="ffffffffff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86 -0.71108 C 0.11041 -0.72172 0.11788 -0.72427 0.12673 -0.72774 C 0.13524 -0.72727 0.14548 -0.7319 0.15208 -0.72473 C 0.15903 -0.7171 0.14948 -0.72195 0.15781 -0.71871 C 0.16475 -0.70877 0.17569 -0.71478 0.18541 -0.71548 C 0.20399 -0.71455 0.21771 -0.71224 0.23593 -0.71108 C 0.24479 -0.70692 0.25295 -0.70599 0.26232 -0.70484 C 0.27083 -0.7009 0.27465 -0.70137 0.28541 -0.70021 C 0.29184 -0.69766 0.30781 -0.69651 0.31302 -0.68957 " pathEditMode="relative" ptsTypes="ffffffff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303 -0.68957 C 0.32431 -0.68795 0.32101 -0.68934 0.32674 -0.68055 C 0.32848 -0.67777 0.33247 -0.67268 0.33247 -0.67268 C 0.33473 -0.66459 0.3375 -0.65603 0.34289 -0.6514 C 0.34428 -0.64585 0.34671 -0.64307 0.34983 -0.63914 C 0.35105 -0.63405 0.35556 -0.62526 0.35556 -0.62526 C 0.35695 -0.61693 0.35886 -0.60791 0.36233 -0.60074 C 0.36875 -0.54476 0.35695 -0.48739 0.36928 -0.43234 C 0.36962 -0.42216 0.3698 -0.41198 0.37049 -0.40181 C 0.37084 -0.39741 0.37153 -0.39255 0.375 -0.39255 " pathEditMode="relative" ptsTypes="fffffffff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5 -0.39255 C 0.37535 -0.37358 0.37535 -0.35485 0.37604 -0.33588 C 0.37656 -0.32061 0.37778 -0.30234 0.38073 -0.28684 C 0.38195 -0.28082 0.3849 -0.27296 0.38646 -0.26695 C 0.38802 -0.26093 0.39653 -0.25399 0.40018 -0.25006 C 0.40347 -0.24659 0.40417 -0.24404 0.40834 -0.24243 C 0.43021 -0.22276 0.43264 -0.22993 0.46927 -0.22855 C 0.47622 -0.22901 0.48299 -0.22924 0.48993 -0.23017 C 0.49618 -0.23086 0.50139 -0.23664 0.50712 -0.23919 C 0.51059 -0.24057 0.51441 -0.24312 0.51754 -0.24543 C 0.51997 -0.24728 0.52431 -0.25145 0.52431 -0.25145 C 0.525 -0.25422 0.52778 -0.26371 0.52327 -0.26371 " pathEditMode="relative" ptsTypes="fffffffffff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327 -0.26371 C 0.5257 -0.27574 0.52292 -0.26371 0.52674 -0.27597 C 0.52761 -0.27898 0.52917 -0.28499 0.52917 -0.28499 C 0.52969 -0.28915 0.53125 -0.29309 0.53143 -0.29725 C 0.53368 -0.33496 0.52743 -0.32154 0.5349 -0.33565 C 0.53698 -0.35369 0.54497 -0.36526 0.55209 -0.38006 C 0.55539 -0.38654 0.55521 -0.39279 0.56129 -0.39533 C 0.5665 -0.40597 0.5658 -0.40088 0.5658 -0.40921 " pathEditMode="relative" ptsTypes="fffffff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58 -0.40921 C 0.56996 -0.41106 0.57326 -0.41453 0.57725 -0.41684 C 0.58177 -0.41939 0.58645 -0.42101 0.59114 -0.42309 C 0.60677 -0.42263 0.62257 -0.4224 0.63819 -0.42147 C 0.64895 -0.42078 0.65538 -0.4069 0.66475 -0.4032 C 0.66788 -0.3988 0.67291 -0.39603 0.67725 -0.39394 C 0.67882 -0.39209 0.68194 -0.38955 0.68194 -0.38631 " pathEditMode="relative" ptsTypes="ffffff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194 -0.3863 C 0.68385 -0.37797 0.68785 -0.36942 0.69115 -0.36178 C 0.6934 -0.35646 0.69427 -0.35137 0.69687 -0.34628 C 0.69983 -0.33379 0.69549 -0.34952 0.70035 -0.33865 C 0.70208 -0.33472 0.70295 -0.32778 0.70365 -0.32338 C 0.70556 -0.31205 0.70573 -0.30095 0.71059 -0.29123 C 0.71302 -0.27897 0.71493 -0.26694 0.71632 -0.25445 C 0.71667 -0.23965 0.71684 -0.22484 0.71753 -0.21004 C 0.71771 -0.20495 0.72049 -0.20078 0.72205 -0.19639 C 0.72465 -0.18875 0.72587 -0.17996 0.72778 -0.17187 C 0.73003 -0.16169 0.73472 -0.15036 0.73472 -0.13971 " pathEditMode="relative" ptsTypes="ffffffffffA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Аллея почета авиационной техники&lt;br /&gt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4512501" cy="3384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Аллея почёта авиационной техники</a:t>
            </a:r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251520" y="5805264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9464" y="3239598"/>
            <a:ext cx="4824536" cy="361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Стела в аэропорту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Картинки по запросу нижневартовск памятник Стела в аэропорту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72703"/>
            <a:ext cx="5192215" cy="3464410"/>
          </a:xfrm>
          <a:prstGeom prst="rect">
            <a:avLst/>
          </a:prstGeom>
          <a:noFill/>
        </p:spPr>
      </p:pic>
      <p:pic>
        <p:nvPicPr>
          <p:cNvPr id="37892" name="Picture 4" descr="Картинки по запросу нижневартовск памятник Стела в аэропорт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7768" y="1084835"/>
            <a:ext cx="4236976" cy="5556691"/>
          </a:xfrm>
          <a:prstGeom prst="rect">
            <a:avLst/>
          </a:prstGeom>
          <a:noFill/>
        </p:spPr>
      </p:pic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467544" y="260648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6544"/>
            <a:ext cx="86868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Памятник Покорителям </a:t>
            </a:r>
            <a:r>
              <a:rPr lang="ru-RU" dirty="0" err="1" smtClean="0">
                <a:solidFill>
                  <a:schemeClr val="tx1"/>
                </a:solidFill>
              </a:rPr>
              <a:t>Самотлора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4140200" y="1052513"/>
            <a:ext cx="5003800" cy="5589587"/>
          </a:xfrm>
        </p:spPr>
        <p:txBody>
          <a:bodyPr/>
          <a:lstStyle/>
          <a:p>
            <a:endParaRPr lang="ru-RU" sz="2100" smtClean="0"/>
          </a:p>
        </p:txBody>
      </p:sp>
      <p:pic>
        <p:nvPicPr>
          <p:cNvPr id="5" name="Рисунок 4" descr="16092963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8744" y="982912"/>
            <a:ext cx="307349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khasbulatova_av\Desktop\Памятник «Покорителям Самотлора»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3672631" cy="367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8837" y="3823957"/>
            <a:ext cx="4574566" cy="3047851"/>
          </a:xfrm>
          <a:prstGeom prst="rect">
            <a:avLst/>
          </a:prstGeom>
        </p:spPr>
      </p:pic>
      <p:sp>
        <p:nvSpPr>
          <p:cNvPr id="8" name="Стрелка влево 7">
            <a:hlinkClick r:id="rId5" action="ppaction://hlinksldjump"/>
          </p:cNvPr>
          <p:cNvSpPr/>
          <p:nvPr/>
        </p:nvSpPr>
        <p:spPr>
          <a:xfrm>
            <a:off x="179512" y="6353944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ChangeArrowheads="1"/>
          </p:cNvSpPr>
          <p:nvPr/>
        </p:nvSpPr>
        <p:spPr bwMode="auto">
          <a:xfrm>
            <a:off x="500063" y="357188"/>
            <a:ext cx="8391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Мемориал славы Нижневартовского спорта</a:t>
            </a:r>
            <a:r>
              <a:rPr lang="ru-RU" sz="2800">
                <a:latin typeface="Comic Sans MS" pitchFamily="66" charset="0"/>
              </a:rPr>
              <a:t> </a:t>
            </a:r>
          </a:p>
        </p:txBody>
      </p:sp>
      <p:pic>
        <p:nvPicPr>
          <p:cNvPr id="7171" name="Содержимое 6" descr="67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511" y="881063"/>
            <a:ext cx="4865737" cy="3186970"/>
          </a:xfrm>
        </p:spPr>
      </p:pic>
      <p:pic>
        <p:nvPicPr>
          <p:cNvPr id="38914" name="Picture 2" descr="https://nv86.ru/upload/medialibrary/062/0621a0057fb78b0f9fc295da22809d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242478"/>
            <a:ext cx="5131558" cy="3412322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251520" y="5805264"/>
            <a:ext cx="36004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326</TotalTime>
  <Words>134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Comic Sans MS</vt:lpstr>
      <vt:lpstr>Times New Roman</vt:lpstr>
      <vt:lpstr>Тема5</vt:lpstr>
      <vt:lpstr>Презентация PowerPoint</vt:lpstr>
      <vt:lpstr>Правила работы в группе:</vt:lpstr>
      <vt:lpstr>Герб и Флаг города Нижневартовск</vt:lpstr>
      <vt:lpstr>Отправляемся в путь на автобусе!</vt:lpstr>
      <vt:lpstr>Презентация PowerPoint</vt:lpstr>
      <vt:lpstr>Аллея почёта авиационной техники</vt:lpstr>
      <vt:lpstr>Стела в аэропорту </vt:lpstr>
      <vt:lpstr>Памятник Покорителям Самотлора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 Ф. Э. Дзержинскому</vt:lpstr>
      <vt:lpstr>«Добрый ангел мира»  </vt:lpstr>
      <vt:lpstr>ПАМЯТНИК УЧАСТНИКАМ ЛИКВИДАЦИИ РАДИАЦИОННЫХ И ТЕХНОГЕННЫХ КАТАСТРОФ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EuroComp</dc:creator>
  <cp:lastModifiedBy>Катя</cp:lastModifiedBy>
  <cp:revision>40</cp:revision>
  <dcterms:created xsi:type="dcterms:W3CDTF">2017-03-03T15:06:01Z</dcterms:created>
  <dcterms:modified xsi:type="dcterms:W3CDTF">2023-07-26T14:03:05Z</dcterms:modified>
</cp:coreProperties>
</file>