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81" r:id="rId2"/>
    <p:sldId id="286" r:id="rId3"/>
    <p:sldId id="283" r:id="rId4"/>
    <p:sldId id="284" r:id="rId5"/>
    <p:sldId id="285" r:id="rId6"/>
    <p:sldId id="287" r:id="rId7"/>
    <p:sldId id="288" r:id="rId8"/>
    <p:sldId id="306" r:id="rId9"/>
    <p:sldId id="307" r:id="rId10"/>
    <p:sldId id="290" r:id="rId11"/>
    <p:sldId id="308" r:id="rId12"/>
    <p:sldId id="305" r:id="rId13"/>
    <p:sldId id="303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673" autoAdjust="0"/>
  </p:normalViewPr>
  <p:slideViewPr>
    <p:cSldViewPr>
      <p:cViewPr varScale="1">
        <p:scale>
          <a:sx n="65" d="100"/>
          <a:sy n="65" d="100"/>
        </p:scale>
        <p:origin x="132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104868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104868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8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8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10486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58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4858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104858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58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65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65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104865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5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1048641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64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104864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4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58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59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104859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59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6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657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865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104865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6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66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66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66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104866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6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66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8669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670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8671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67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104867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7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63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104863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3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104867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7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8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679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68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868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104868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8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5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646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048647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86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104864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57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57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104857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4858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Заголовок 1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1470025"/>
          </a:xfrm>
        </p:spPr>
        <p:txBody>
          <a:bodyPr/>
          <a:lstStyle/>
          <a:p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Краткосрочный 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проект</a:t>
            </a:r>
            <a:b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</a:b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«В Царстве </a:t>
            </a:r>
            <a:r>
              <a:rPr lang="ru-RU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нептуна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»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63500" sx="102000" sy="102000" algn="ctr" rotWithShape="0">
                  <a:prstClr val="black">
                    <a:alpha val="40000"/>
                  </a:prst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4858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2667000"/>
            <a:ext cx="6400800" cy="1752600"/>
          </a:xfrm>
        </p:spPr>
        <p:txBody>
          <a:bodyPr/>
          <a:lstStyle/>
          <a:p>
            <a:pPr algn="r">
              <a:spcBef>
                <a:spcPts val="0"/>
              </a:spcBef>
            </a:pPr>
            <a:r>
              <a:rPr lang="ru-RU" b="1" i="1" dirty="0" smtClean="0">
                <a:solidFill>
                  <a:srgbClr val="0070C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МАДОУ д/с № 104</a:t>
            </a:r>
          </a:p>
          <a:p>
            <a:pPr algn="r">
              <a:spcBef>
                <a:spcPts val="0"/>
              </a:spcBef>
            </a:pPr>
            <a:r>
              <a:rPr lang="ru-RU" b="1" i="1" dirty="0" smtClean="0">
                <a:solidFill>
                  <a:srgbClr val="0070C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младшая группа «Лучики»</a:t>
            </a:r>
          </a:p>
          <a:p>
            <a:pPr algn="r">
              <a:spcBef>
                <a:spcPts val="0"/>
              </a:spcBef>
            </a:pPr>
            <a:r>
              <a:rPr lang="ru-RU" b="1" i="1" dirty="0" smtClean="0">
                <a:solidFill>
                  <a:srgbClr val="0070C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Чурилова Анна Васильевна</a:t>
            </a:r>
          </a:p>
          <a:p>
            <a:endParaRPr lang="ru-RU" dirty="0">
              <a:solidFill>
                <a:srgbClr val="0070C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9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Подвижные игры </a:t>
            </a:r>
            <a:br>
              <a:rPr lang="ru-RU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свежем воздухе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828800"/>
            <a:ext cx="3451523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613" y="3075456"/>
            <a:ext cx="3581400" cy="2688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3" name="Заголовок 1"/>
          <p:cNvSpPr>
            <a:spLocks noGrp="1"/>
          </p:cNvSpPr>
          <p:nvPr>
            <p:ph type="title"/>
          </p:nvPr>
        </p:nvSpPr>
        <p:spPr>
          <a:xfrm>
            <a:off x="457200" y="172065"/>
            <a:ext cx="8229600" cy="167640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ПРАЗДНИК «ДЕНЬ </a:t>
            </a: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НЕПТУНА»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503" y="1371600"/>
            <a:ext cx="3348993" cy="2513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3999262"/>
            <a:ext cx="2537885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412" y="3962400"/>
            <a:ext cx="2586993" cy="1941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04960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3" name="Заголовок 1"/>
          <p:cNvSpPr>
            <a:spLocks noGrp="1"/>
          </p:cNvSpPr>
          <p:nvPr>
            <p:ph type="title"/>
          </p:nvPr>
        </p:nvSpPr>
        <p:spPr>
          <a:xfrm>
            <a:off x="469490" y="7620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ПОДВЕДЕНИЕ ИТОГОВ</a:t>
            </a:r>
            <a:endParaRPr lang="ru-RU" sz="4000" dirty="0"/>
          </a:p>
        </p:txBody>
      </p:sp>
      <p:sp>
        <p:nvSpPr>
          <p:cNvPr id="1048634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495800"/>
          </a:xfrm>
        </p:spPr>
        <p:txBody>
          <a:bodyPr>
            <a:normAutofit fontScale="63468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endParaRPr lang="ru-RU" dirty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В процессе работы над данным проектом дети узнали и сформировали представление о подводном мире, их обитателях;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Проект дал возможность м</a:t>
            </a:r>
            <a:r>
              <a:rPr lang="ru-RU" dirty="0" smtClean="0"/>
              <a:t>алышам </a:t>
            </a:r>
            <a:r>
              <a:rPr lang="ru-RU" dirty="0"/>
              <a:t>у</a:t>
            </a:r>
            <a:r>
              <a:rPr lang="ru-RU" dirty="0" smtClean="0"/>
              <a:t>знали </a:t>
            </a:r>
            <a:r>
              <a:rPr lang="ru-RU" dirty="0"/>
              <a:t>названия некоторых подводных обитателей, об интересных фактах. Создали импровизированный водоем в группе – </a:t>
            </a:r>
            <a:r>
              <a:rPr lang="ru-RU" dirty="0" smtClean="0"/>
              <a:t>«Царство Нептуна».</a:t>
            </a:r>
            <a:endParaRPr lang="ru-RU" dirty="0"/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В результате бесед, познавательных занятий совершенствовались навыки речевого общения.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Знания, полученные в ходе проекта, младшие дошкольники применяли во время рисования, рассматривания картинок, игр, изготовления аппликации.</a:t>
            </a:r>
          </a:p>
        </p:txBody>
      </p:sp>
    </p:spTree>
    <p:extLst>
      <p:ext uri="{BB962C8B-B14F-4D97-AF65-F5344CB8AC3E}">
        <p14:creationId xmlns:p14="http://schemas.microsoft.com/office/powerpoint/2010/main" val="1777573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Заголовок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Спасибо за внимание!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проекта </a:t>
            </a:r>
            <a:endParaRPr lang="ru-RU" dirty="0"/>
          </a:p>
        </p:txBody>
      </p:sp>
      <p:sp>
        <p:nvSpPr>
          <p:cNvPr id="1048602" name="Содержимое 2"/>
          <p:cNvSpPr>
            <a:spLocks noGrp="1"/>
          </p:cNvSpPr>
          <p:nvPr>
            <p:ph idx="1"/>
          </p:nvPr>
        </p:nvSpPr>
        <p:spPr>
          <a:xfrm>
            <a:off x="876300" y="1676400"/>
            <a:ext cx="7391400" cy="3048000"/>
          </a:xfrm>
        </p:spPr>
        <p:txBody>
          <a:bodyPr>
            <a:normAutofit fontScale="53125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4000" dirty="0">
                <a:solidFill>
                  <a:schemeClr val="bg1"/>
                </a:solidFill>
              </a:rPr>
              <a:t>Почти все </a:t>
            </a:r>
            <a:r>
              <a:rPr lang="ru-RU" sz="4000" dirty="0" smtClean="0">
                <a:solidFill>
                  <a:schemeClr val="bg1"/>
                </a:solidFill>
              </a:rPr>
              <a:t>дети </a:t>
            </a:r>
            <a:r>
              <a:rPr lang="ru-RU" sz="4000" dirty="0">
                <a:solidFill>
                  <a:schemeClr val="bg1"/>
                </a:solidFill>
              </a:rPr>
              <a:t>были на море и с удовольствием рассказывают о своих впечатлениях от пребывания на море. Также родители уделяют время поездкам с детьми по разным развлекательным местам. Данная тема поможет развить фантазию и воображение, связную речь, которой необходимо уделять особое внимание. А также сформировать в детях первоначальные представления о море и его обитателях.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</a:t>
            </a:r>
            <a:endParaRPr lang="ru-RU" dirty="0"/>
          </a:p>
        </p:txBody>
      </p:sp>
      <p:sp>
        <p:nvSpPr>
          <p:cNvPr id="1048596" name="Содержимое 2"/>
          <p:cNvSpPr>
            <a:spLocks noGrp="1"/>
          </p:cNvSpPr>
          <p:nvPr>
            <p:ph idx="1"/>
          </p:nvPr>
        </p:nvSpPr>
        <p:spPr>
          <a:xfrm>
            <a:off x="1219200" y="1600201"/>
            <a:ext cx="7086600" cy="289559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Активизация познавательного интереса </a:t>
            </a:r>
            <a:r>
              <a:rPr lang="ru-RU" dirty="0">
                <a:solidFill>
                  <a:schemeClr val="bg1"/>
                </a:solidFill>
              </a:rPr>
              <a:t>к обитателям морских глубин. </a:t>
            </a:r>
            <a:r>
              <a:rPr lang="ru-RU" dirty="0" smtClean="0">
                <a:solidFill>
                  <a:schemeClr val="bg1"/>
                </a:solidFill>
              </a:rPr>
              <a:t>Закрепление </a:t>
            </a:r>
            <a:r>
              <a:rPr lang="ru-RU" dirty="0">
                <a:solidFill>
                  <a:schemeClr val="bg1"/>
                </a:solidFill>
              </a:rPr>
              <a:t>знания детей о разнообразии подводного мира; </a:t>
            </a:r>
            <a:r>
              <a:rPr lang="ru-RU" dirty="0" smtClean="0">
                <a:solidFill>
                  <a:schemeClr val="bg1"/>
                </a:solidFill>
              </a:rPr>
              <a:t>поощрение навыков </a:t>
            </a:r>
            <a:r>
              <a:rPr lang="ru-RU" dirty="0">
                <a:solidFill>
                  <a:schemeClr val="bg1"/>
                </a:solidFill>
              </a:rPr>
              <a:t>поисковой деятельности; </a:t>
            </a:r>
            <a:r>
              <a:rPr lang="ru-RU" dirty="0" smtClean="0">
                <a:solidFill>
                  <a:schemeClr val="bg1"/>
                </a:solidFill>
              </a:rPr>
              <a:t>обогащение речи </a:t>
            </a:r>
            <a:r>
              <a:rPr lang="ru-RU" dirty="0">
                <a:solidFill>
                  <a:schemeClr val="bg1"/>
                </a:solidFill>
              </a:rPr>
              <a:t>детей; </a:t>
            </a:r>
            <a:r>
              <a:rPr lang="ru-RU" dirty="0" smtClean="0">
                <a:solidFill>
                  <a:schemeClr val="bg1"/>
                </a:solidFill>
              </a:rPr>
              <a:t>формирование бережного отношения </a:t>
            </a:r>
            <a:r>
              <a:rPr lang="ru-RU" dirty="0">
                <a:solidFill>
                  <a:schemeClr val="bg1"/>
                </a:solidFill>
              </a:rPr>
              <a:t>к природе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проекта</a:t>
            </a:r>
            <a:endParaRPr lang="ru-RU" dirty="0"/>
          </a:p>
        </p:txBody>
      </p:sp>
      <p:sp>
        <p:nvSpPr>
          <p:cNvPr id="1048598" name="Содержимое 2"/>
          <p:cNvSpPr>
            <a:spLocks noGrp="1"/>
          </p:cNvSpPr>
          <p:nvPr>
            <p:ph idx="1"/>
          </p:nvPr>
        </p:nvSpPr>
        <p:spPr>
          <a:xfrm>
            <a:off x="1219200" y="1524000"/>
            <a:ext cx="7315200" cy="3886200"/>
          </a:xfrm>
        </p:spPr>
        <p:txBody>
          <a:bodyPr>
            <a:normAutofit fontScale="63125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chemeClr val="bg1"/>
                </a:solidFill>
              </a:rPr>
              <a:t>Сформировать  представления детей о жизни моря и его обитателях; познакомить с миром рыб: чем питаются, где живут,  какие растения и животные их окружают.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Развивать </a:t>
            </a:r>
            <a:r>
              <a:rPr lang="ru-RU" dirty="0">
                <a:solidFill>
                  <a:schemeClr val="bg1"/>
                </a:solidFill>
              </a:rPr>
              <a:t>память, речь, наблюдательность, кругозор, логическое мышление, интерес к познанию окружающего мира.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Учить </a:t>
            </a:r>
            <a:r>
              <a:rPr lang="ru-RU" dirty="0">
                <a:solidFill>
                  <a:schemeClr val="bg1"/>
                </a:solidFill>
              </a:rPr>
              <a:t>применять полученные знания в разных видах деятельности.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Побуждать </a:t>
            </a:r>
            <a:r>
              <a:rPr lang="ru-RU" dirty="0">
                <a:solidFill>
                  <a:schemeClr val="bg1"/>
                </a:solidFill>
              </a:rPr>
              <a:t>обращаться к взрослым с вопросами, суждениями, высказываниями, к речевому общению друг с другом.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Активизировать </a:t>
            </a:r>
            <a:r>
              <a:rPr lang="ru-RU" dirty="0">
                <a:solidFill>
                  <a:schemeClr val="bg1"/>
                </a:solidFill>
              </a:rPr>
              <a:t>совместную деятельность родителей и детей. Мини –проект «</a:t>
            </a:r>
            <a:r>
              <a:rPr lang="ru-RU" dirty="0" smtClean="0">
                <a:solidFill>
                  <a:schemeClr val="bg1"/>
                </a:solidFill>
              </a:rPr>
              <a:t>Неделя, </a:t>
            </a:r>
            <a:r>
              <a:rPr lang="ru-RU" dirty="0">
                <a:solidFill>
                  <a:schemeClr val="bg1"/>
                </a:solidFill>
              </a:rPr>
              <a:t>посвященная празднику Нептуна»</a:t>
            </a:r>
          </a:p>
          <a:p>
            <a:pPr>
              <a:buFont typeface="Wingdings" pitchFamily="2" charset="2"/>
              <a:buChar char="v"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Заголовок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Тип, срок и участники </a:t>
            </a:r>
            <a:b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</a:t>
            </a:r>
            <a:endParaRPr lang="ru-RU" dirty="0"/>
          </a:p>
        </p:txBody>
      </p:sp>
      <p:sp>
        <p:nvSpPr>
          <p:cNvPr id="1048600" name="Содержимое 2"/>
          <p:cNvSpPr>
            <a:spLocks noGrp="1"/>
          </p:cNvSpPr>
          <p:nvPr>
            <p:ph idx="1"/>
          </p:nvPr>
        </p:nvSpPr>
        <p:spPr>
          <a:xfrm>
            <a:off x="1905000" y="2057400"/>
            <a:ext cx="5715000" cy="2895599"/>
          </a:xfrm>
        </p:spPr>
        <p:txBody>
          <a:bodyPr>
            <a:normAutofit fontScale="66875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Тип проекта: 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познавательный.</a:t>
            </a:r>
          </a:p>
          <a:p>
            <a:pPr lvl="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Срок реализации проекта: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10.07.2023г. – 14.07.2023г.</a:t>
            </a:r>
          </a:p>
          <a:p>
            <a:pPr lvl="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Участники проекта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rgbClr val="00B0F0"/>
                </a:solidFill>
              </a:rPr>
              <a:t>Дети младшей группы.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Воспитатели.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Родители (законные представители).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3" name="Заголовок 1"/>
          <p:cNvSpPr>
            <a:spLocks noGrp="1"/>
          </p:cNvSpPr>
          <p:nvPr>
            <p:ph type="title"/>
          </p:nvPr>
        </p:nvSpPr>
        <p:spPr>
          <a:xfrm>
            <a:off x="442452" y="304800"/>
            <a:ext cx="8229600" cy="1676400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БЕСЕДА И РАССМАТРИВАНИЕ КАРТИНОК</a:t>
            </a:r>
            <a:b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 ОБИТАТЕЛИ МОРЯ» </a:t>
            </a:r>
          </a:p>
        </p:txBody>
      </p:sp>
      <p:sp>
        <p:nvSpPr>
          <p:cNvPr id="1048604" name="Содержимое 2"/>
          <p:cNvSpPr>
            <a:spLocks noGrp="1"/>
          </p:cNvSpPr>
          <p:nvPr>
            <p:ph idx="1"/>
          </p:nvPr>
        </p:nvSpPr>
        <p:spPr>
          <a:xfrm>
            <a:off x="685800" y="1828800"/>
            <a:ext cx="8001000" cy="2895600"/>
          </a:xfrm>
        </p:spPr>
        <p:txBody>
          <a:bodyPr>
            <a:normAutofit fontScale="63750" lnSpcReduction="20000"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Рассказы</a:t>
            </a:r>
            <a:r>
              <a:rPr lang="ru-RU" dirty="0"/>
              <a:t>, беседы «Что такое море? Каким оно бывает», «Как разнообразен мир рыб», «Где можно полюбоваться морскими обитателями?»</a:t>
            </a:r>
          </a:p>
          <a:p>
            <a:pPr marL="0" indent="0">
              <a:buNone/>
            </a:pPr>
            <a:r>
              <a:rPr lang="ru-RU" dirty="0" smtClean="0"/>
              <a:t>Цель</a:t>
            </a:r>
            <a:r>
              <a:rPr lang="ru-RU" dirty="0"/>
              <a:t>: дать представление детям о жителях морских </a:t>
            </a:r>
            <a:r>
              <a:rPr lang="ru-RU" dirty="0" smtClean="0"/>
              <a:t>глубин, познакомить с </a:t>
            </a:r>
            <a:r>
              <a:rPr lang="ru-RU" dirty="0"/>
              <a:t>жителями морей и океанов, с цветом  </a:t>
            </a:r>
            <a:r>
              <a:rPr lang="ru-RU" dirty="0" smtClean="0"/>
              <a:t>морей.</a:t>
            </a:r>
            <a:endParaRPr lang="ru-RU" dirty="0"/>
          </a:p>
          <a:p>
            <a:endParaRPr lang="ru-RU" dirty="0"/>
          </a:p>
          <a:p>
            <a:r>
              <a:rPr lang="ru-RU" dirty="0"/>
              <a:t>« Морские обитатели</a:t>
            </a:r>
            <a:r>
              <a:rPr lang="ru-RU" dirty="0" smtClean="0"/>
              <a:t>»</a:t>
            </a:r>
            <a:endParaRPr lang="ru-RU" dirty="0"/>
          </a:p>
          <a:p>
            <a:r>
              <a:rPr lang="ru-RU" dirty="0"/>
              <a:t>« Всё о ракушках</a:t>
            </a:r>
            <a:r>
              <a:rPr lang="ru-RU" dirty="0" smtClean="0"/>
              <a:t>»</a:t>
            </a:r>
            <a:endParaRPr lang="ru-RU" dirty="0"/>
          </a:p>
          <a:p>
            <a:r>
              <a:rPr lang="ru-RU" dirty="0"/>
              <a:t>« Сокровища </a:t>
            </a:r>
            <a:r>
              <a:rPr lang="ru-RU" dirty="0" smtClean="0"/>
              <a:t>морей»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581400"/>
            <a:ext cx="3044828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Словесные игры</a:t>
            </a:r>
          </a:p>
        </p:txBody>
      </p:sp>
      <p:sp>
        <p:nvSpPr>
          <p:cNvPr id="1048606" name="Содержимое 2"/>
          <p:cNvSpPr>
            <a:spLocks noGrp="1"/>
          </p:cNvSpPr>
          <p:nvPr>
            <p:ph idx="1"/>
          </p:nvPr>
        </p:nvSpPr>
        <p:spPr>
          <a:xfrm>
            <a:off x="1219200" y="1676400"/>
            <a:ext cx="7467600" cy="3276600"/>
          </a:xfrm>
        </p:spPr>
        <p:txBody>
          <a:bodyPr>
            <a:normAutofit fontScale="61875" lnSpcReduction="20000"/>
          </a:bodyPr>
          <a:lstStyle/>
          <a:p>
            <a:pPr marL="0" indent="0" algn="ctr">
              <a:buNone/>
            </a:pPr>
            <a:r>
              <a:rPr lang="ru-RU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</a:t>
            </a:r>
            <a:r>
              <a:rPr lang="ru-RU" b="1" i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умение описывать водоем, его обитателей по описанию.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Расширить словарь детей: медуза, осьминог, креветка,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рыба, </a:t>
            </a:r>
            <a:r>
              <a:rPr lang="ru-R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краб, морской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конёк.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«Опиши животное»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«Отгадай загадку»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«Кто, что слышит?»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«Чьи детки?»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«Найди предмет по описанию»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«Назови одним словом»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«Кто больше заметит небылиц?»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2819400"/>
            <a:ext cx="2209800" cy="2943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3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914400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Дидактические игры</a:t>
            </a:r>
          </a:p>
        </p:txBody>
      </p:sp>
      <p:sp>
        <p:nvSpPr>
          <p:cNvPr id="1048604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29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300" u="sng" dirty="0" smtClean="0"/>
              <a:t>Цель</a:t>
            </a:r>
            <a:r>
              <a:rPr lang="ru-RU" sz="2300" u="sng" dirty="0"/>
              <a:t>:</a:t>
            </a:r>
            <a:r>
              <a:rPr lang="ru-RU" sz="2300" dirty="0"/>
              <a:t> Уточнить и закрепить и знания об обитателях моря. Развивать находчивость, сообразительность, внимание, умение доказывать правильность своего суждения.</a:t>
            </a:r>
          </a:p>
          <a:p>
            <a:r>
              <a:rPr lang="ru-RU" sz="2300" dirty="0" smtClean="0"/>
              <a:t>«</a:t>
            </a:r>
            <a:r>
              <a:rPr lang="ru-RU" sz="2300" dirty="0"/>
              <a:t>Четвертый лишний»</a:t>
            </a:r>
          </a:p>
          <a:p>
            <a:r>
              <a:rPr lang="ru-RU" sz="2300" dirty="0"/>
              <a:t> «Чья тень?»</a:t>
            </a:r>
          </a:p>
          <a:p>
            <a:r>
              <a:rPr lang="ru-RU" sz="2300" dirty="0" smtClean="0"/>
              <a:t> «</a:t>
            </a:r>
            <a:r>
              <a:rPr lang="ru-RU" sz="2300" dirty="0"/>
              <a:t>Укрась аквариум»</a:t>
            </a:r>
          </a:p>
          <a:p>
            <a:r>
              <a:rPr lang="ru-RU" sz="2300" dirty="0"/>
              <a:t>«Угадай какой водоем»</a:t>
            </a:r>
          </a:p>
          <a:p>
            <a:r>
              <a:rPr lang="ru-RU" sz="2300" dirty="0"/>
              <a:t>«Кто здесь живет?»</a:t>
            </a:r>
          </a:p>
          <a:p>
            <a:r>
              <a:rPr lang="ru-RU" sz="2300" dirty="0"/>
              <a:t>«О ком расскажу»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2514600"/>
            <a:ext cx="3652842" cy="2742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74168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3" name="Заголовок 1"/>
          <p:cNvSpPr>
            <a:spLocks noGrp="1"/>
          </p:cNvSpPr>
          <p:nvPr>
            <p:ph type="title"/>
          </p:nvPr>
        </p:nvSpPr>
        <p:spPr>
          <a:xfrm>
            <a:off x="457200" y="172065"/>
            <a:ext cx="8229600" cy="1676400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КОЛЛЕКТИВНАЯ РАБОТА </a:t>
            </a: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«ЦАРСТВО </a:t>
            </a: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НЕПТУНА»</a:t>
            </a:r>
          </a:p>
        </p:txBody>
      </p:sp>
      <p:sp>
        <p:nvSpPr>
          <p:cNvPr id="1048604" name="Содержимое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76800"/>
          </a:xfrm>
        </p:spPr>
        <p:txBody>
          <a:bodyPr>
            <a:normAutofit fontScale="56250" lnSpcReduction="20000"/>
          </a:bodyPr>
          <a:lstStyle/>
          <a:p>
            <a:pPr marL="0" indent="0" algn="ctr">
              <a:buNone/>
            </a:pPr>
            <a:r>
              <a:rPr lang="ru-RU" sz="3600" b="1" i="1" dirty="0"/>
              <a:t>Цели: </a:t>
            </a:r>
          </a:p>
          <a:p>
            <a:r>
              <a:rPr lang="ru-RU" dirty="0" smtClean="0"/>
              <a:t>развивать </a:t>
            </a:r>
            <a:r>
              <a:rPr lang="ru-RU" dirty="0"/>
              <a:t>мелкую и общую моторику;</a:t>
            </a:r>
          </a:p>
          <a:p>
            <a:r>
              <a:rPr lang="ru-RU" dirty="0" smtClean="0"/>
              <a:t>развивать </a:t>
            </a:r>
            <a:r>
              <a:rPr lang="ru-RU" dirty="0"/>
              <a:t>творческий потенциал,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воображение</a:t>
            </a:r>
            <a:r>
              <a:rPr lang="ru-RU" dirty="0"/>
              <a:t>, самостоятельность, аккуратность;</a:t>
            </a:r>
          </a:p>
          <a:p>
            <a:r>
              <a:rPr lang="ru-RU" dirty="0" smtClean="0"/>
              <a:t>учиться </a:t>
            </a:r>
            <a:r>
              <a:rPr lang="ru-RU" dirty="0"/>
              <a:t>работать в команде, помогать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товарищу</a:t>
            </a:r>
            <a:r>
              <a:rPr lang="ru-RU" dirty="0"/>
              <a:t>;</a:t>
            </a:r>
          </a:p>
          <a:p>
            <a:pPr marL="0" indent="0" algn="ctr">
              <a:buNone/>
            </a:pPr>
            <a:r>
              <a:rPr lang="ru-RU" sz="3600" b="1" i="1" dirty="0"/>
              <a:t>Задачи:</a:t>
            </a:r>
          </a:p>
          <a:p>
            <a:r>
              <a:rPr lang="ru-RU" dirty="0" smtClean="0"/>
              <a:t>познакомить </a:t>
            </a:r>
            <a:r>
              <a:rPr lang="ru-RU" dirty="0"/>
              <a:t>детей с понятием подводный мир;</a:t>
            </a:r>
          </a:p>
          <a:p>
            <a:r>
              <a:rPr lang="ru-RU" dirty="0" smtClean="0"/>
              <a:t>расширять </a:t>
            </a:r>
            <a:r>
              <a:rPr lang="ru-RU" dirty="0"/>
              <a:t>словарный запас детей относительно темы "Аквариум";</a:t>
            </a:r>
          </a:p>
          <a:p>
            <a:r>
              <a:rPr lang="ru-RU" dirty="0" smtClean="0"/>
              <a:t>закреплять </a:t>
            </a:r>
            <a:r>
              <a:rPr lang="ru-RU" dirty="0"/>
              <a:t>умение аккуратно пользоваться кисточкой, клеем, салфеткой,    элементами наклеивания;</a:t>
            </a:r>
          </a:p>
          <a:p>
            <a:r>
              <a:rPr lang="ru-RU" dirty="0" smtClean="0"/>
              <a:t>воспитывать </a:t>
            </a:r>
            <a:r>
              <a:rPr lang="ru-RU" dirty="0"/>
              <a:t>интерес к новой теме, бережном отношении к обитателям озёр, рек, морей и океанов;</a:t>
            </a:r>
          </a:p>
          <a:p>
            <a:r>
              <a:rPr lang="ru-RU" dirty="0" smtClean="0"/>
              <a:t>развивать </a:t>
            </a:r>
            <a:r>
              <a:rPr lang="ru-RU" dirty="0"/>
              <a:t>умение располагать детали наклеивания по всей поверхности равномерно;</a:t>
            </a:r>
          </a:p>
          <a:p>
            <a:r>
              <a:rPr lang="ru-RU" dirty="0" smtClean="0"/>
              <a:t>учить </a:t>
            </a:r>
            <a:r>
              <a:rPr lang="ru-RU" dirty="0"/>
              <a:t>восприятию величины: крупные рыбки ближе, мелкие дальше;</a:t>
            </a:r>
          </a:p>
          <a:p>
            <a:r>
              <a:rPr lang="ru-RU" dirty="0" smtClean="0"/>
              <a:t>развивать </a:t>
            </a:r>
            <a:r>
              <a:rPr lang="ru-RU" dirty="0"/>
              <a:t>умение оценивать результат своей работы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676400"/>
            <a:ext cx="2971800" cy="2228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7461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633</Words>
  <Application>Microsoft Office PowerPoint</Application>
  <PresentationFormat>Экран (4:3)</PresentationFormat>
  <Paragraphs>76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Office Theme</vt:lpstr>
      <vt:lpstr>Краткосрочный проект «В Царстве нептуна»</vt:lpstr>
      <vt:lpstr>Актуальность проекта </vt:lpstr>
      <vt:lpstr>Цель проекта</vt:lpstr>
      <vt:lpstr>Задачи проекта</vt:lpstr>
      <vt:lpstr>Тип, срок и участники  проекта</vt:lpstr>
      <vt:lpstr>БЕСЕДА И РАССМАТРИВАНИЕ КАРТИНОК « ОБИТАТЕЛИ МОРЯ» </vt:lpstr>
      <vt:lpstr>Словесные игры</vt:lpstr>
      <vt:lpstr>Дидактические игры</vt:lpstr>
      <vt:lpstr>КОЛЛЕКТИВНАЯ РАБОТА  «ЦАРСТВО НЕПТУНА»</vt:lpstr>
      <vt:lpstr>Подвижные игры  на свежем воздухе</vt:lpstr>
      <vt:lpstr>ПРАЗДНИК «ДЕНЬ НЕПТУНА»</vt:lpstr>
      <vt:lpstr>ПОДВЕДЕНИЕ ИТОГОВ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Краткосрочные проект «КОСМОС»</dc:title>
  <dc:creator>User</dc:creator>
  <cp:lastModifiedBy>Анастасия Изотова</cp:lastModifiedBy>
  <cp:revision>21</cp:revision>
  <dcterms:created xsi:type="dcterms:W3CDTF">2022-04-24T00:10:40Z</dcterms:created>
  <dcterms:modified xsi:type="dcterms:W3CDTF">2023-07-26T17:41:01Z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a1b2354e268d41c897cc839a38ad089b</vt:lpwstr>
  </property>
</Properties>
</file>