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63" r:id="rId2"/>
    <p:sldId id="260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53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112" y="822737"/>
            <a:ext cx="4295096" cy="6035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4246" y="153506"/>
            <a:ext cx="8699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детского рисунка ко Дню Космоса</a:t>
            </a:r>
          </a:p>
        </p:txBody>
      </p:sp>
    </p:spTree>
    <p:extLst>
      <p:ext uri="{BB962C8B-B14F-4D97-AF65-F5344CB8AC3E}">
        <p14:creationId xmlns:p14="http://schemas.microsoft.com/office/powerpoint/2010/main" val="941219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0489" y="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конкурс семейных работ «Мастерская Деда Мороза»</a:t>
            </a:r>
          </a:p>
        </p:txBody>
      </p:sp>
      <p:pic>
        <p:nvPicPr>
          <p:cNvPr id="1026" name="Picture 2" descr="C:\Users\User\Desktop\аре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053" y="1200329"/>
            <a:ext cx="3816424" cy="542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843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084644-A6D7-4790-A2D4-A5F174EF259E}"/>
              </a:ext>
            </a:extLst>
          </p:cNvPr>
          <p:cNvSpPr txBox="1"/>
          <p:nvPr/>
        </p:nvSpPr>
        <p:spPr>
          <a:xfrm>
            <a:off x="560489" y="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творческий конкурс </a:t>
            </a:r>
          </a:p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Пушкина»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C162D0-D86C-499F-BE9A-424C041E1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44" y="1412776"/>
            <a:ext cx="7380312" cy="518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21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7637F5-B482-4B80-A7D9-24923C6096EC}"/>
              </a:ext>
            </a:extLst>
          </p:cNvPr>
          <p:cNvSpPr txBox="1"/>
          <p:nvPr/>
        </p:nvSpPr>
        <p:spPr>
          <a:xfrm>
            <a:off x="560489" y="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творческий конкурс </a:t>
            </a:r>
          </a:p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Пушкина»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EDF666-4D6F-46A9-AE62-2B0B15A78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12" y="1412776"/>
            <a:ext cx="7470576" cy="524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8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0528" y="1988840"/>
            <a:ext cx="9145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конкурс </a:t>
            </a:r>
          </a:p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«Памятные места г. Благовещенска»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5805264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2019г.</a:t>
            </a:r>
          </a:p>
        </p:txBody>
      </p:sp>
    </p:spTree>
    <p:extLst>
      <p:ext uri="{BB962C8B-B14F-4D97-AF65-F5344CB8AC3E}">
        <p14:creationId xmlns:p14="http://schemas.microsoft.com/office/powerpoint/2010/main" val="1224585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305687"/>
            <a:ext cx="4330804" cy="55523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11663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«Кафедральный собор Благовещения Пресвятой Богородицы»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Дианы</a:t>
            </a:r>
          </a:p>
        </p:txBody>
      </p:sp>
    </p:spTree>
    <p:extLst>
      <p:ext uri="{BB962C8B-B14F-4D97-AF65-F5344CB8AC3E}">
        <p14:creationId xmlns:p14="http://schemas.microsoft.com/office/powerpoint/2010/main" val="3169961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283521"/>
            <a:ext cx="4155926" cy="55412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9707" y="3326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«Триумфальная арка» 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Килиной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Снежаны </a:t>
            </a:r>
          </a:p>
        </p:txBody>
      </p:sp>
    </p:spTree>
    <p:extLst>
      <p:ext uri="{BB962C8B-B14F-4D97-AF65-F5344CB8AC3E}">
        <p14:creationId xmlns:p14="http://schemas.microsoft.com/office/powerpoint/2010/main" val="4158246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020370"/>
            <a:ext cx="5584666" cy="58376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16107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«Площадь Победы» 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Лылык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Дарьи </a:t>
            </a:r>
          </a:p>
        </p:txBody>
      </p:sp>
    </p:spTree>
    <p:extLst>
      <p:ext uri="{BB962C8B-B14F-4D97-AF65-F5344CB8AC3E}">
        <p14:creationId xmlns:p14="http://schemas.microsoft.com/office/powerpoint/2010/main" val="3808130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Городской конкурс поделок «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Светофорик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200329"/>
            <a:ext cx="3997164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799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489" y="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конкурс семейных работ «Мастерская Деда Мороза»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228010"/>
            <a:ext cx="3960440" cy="559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2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454398"/>
            <a:ext cx="3762737" cy="5388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116632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видеороликов «Завтрак выходного дня»</a:t>
            </a:r>
          </a:p>
        </p:txBody>
      </p:sp>
    </p:spTree>
    <p:extLst>
      <p:ext uri="{BB962C8B-B14F-4D97-AF65-F5344CB8AC3E}">
        <p14:creationId xmlns:p14="http://schemas.microsoft.com/office/powerpoint/2010/main" val="3459336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635" y="565457"/>
            <a:ext cx="4430589" cy="62925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8576" y="-4370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«Кросс Нации-2022»</a:t>
            </a:r>
          </a:p>
        </p:txBody>
      </p:sp>
    </p:spTree>
    <p:extLst>
      <p:ext uri="{BB962C8B-B14F-4D97-AF65-F5344CB8AC3E}">
        <p14:creationId xmlns:p14="http://schemas.microsoft.com/office/powerpoint/2010/main" val="17989257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</TotalTime>
  <Words>90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Артём Токарев</cp:lastModifiedBy>
  <cp:revision>7</cp:revision>
  <dcterms:created xsi:type="dcterms:W3CDTF">2022-09-13T01:07:41Z</dcterms:created>
  <dcterms:modified xsi:type="dcterms:W3CDTF">2023-08-04T06:20:05Z</dcterms:modified>
</cp:coreProperties>
</file>