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tags" Target="tags/tag1.xml" /><Relationship Id="rId12" Type="http://schemas.openxmlformats.org/officeDocument/2006/relationships/presProps" Target="presProps.xml" /><Relationship Id="rId13" Type="http://schemas.openxmlformats.org/officeDocument/2006/relationships/viewProps" Target="viewProps.xml" /><Relationship Id="rId14" Type="http://schemas.openxmlformats.org/officeDocument/2006/relationships/theme" Target="theme/theme1.xml" /><Relationship Id="rId15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Relationship Id="rId3" Type="http://schemas.openxmlformats.org/officeDocument/2006/relationships/image" Target="../media/image4.pn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Relationship Id="rId6" Type="http://schemas.openxmlformats.org/officeDocument/2006/relationships/image" Target="../media/image7.jpeg" /><Relationship Id="rId7" Type="http://schemas.openxmlformats.org/officeDocument/2006/relationships/image" Target="../media/image8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Relationship Id="rId5" Type="http://schemas.openxmlformats.org/officeDocument/2006/relationships/image" Target="../media/image11.jpeg" /><Relationship Id="rId6" Type="http://schemas.openxmlformats.org/officeDocument/2006/relationships/image" Target="../media/image12.jpeg" /><Relationship Id="rId7" Type="http://schemas.openxmlformats.org/officeDocument/2006/relationships/image" Target="../media/image13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Relationship Id="rId5" Type="http://schemas.openxmlformats.org/officeDocument/2006/relationships/image" Target="../media/image1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Relationship Id="rId6" Type="http://schemas.openxmlformats.org/officeDocument/2006/relationships/image" Target="../media/image20.jpeg" /><Relationship Id="rId7" Type="http://schemas.openxmlformats.org/officeDocument/2006/relationships/image" Target="../media/image2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E:\конференция 2023\slide-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859"/>
            <a:ext cx="9143999" cy="68486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54868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учреждение детский сад №7 «Радуга», Кулундинского района Алтайского края, ул. Советская,43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2348880"/>
            <a:ext cx="61206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Проявляющаяся пастель</a:t>
            </a:r>
          </a:p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Нетрадиционное рисование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5085184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Прохоренкова Александра Александровна</a:t>
            </a:r>
          </a:p>
          <a:p>
            <a:pPr algn="ctr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E:\конференция 2023\slide-2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5152" y="1"/>
            <a:ext cx="915642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" y="0"/>
            <a:ext cx="9143999" cy="70722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043890" cy="4786346"/>
          </a:xfrm>
        </p:spPr>
        <p:txBody>
          <a:bodyPr>
            <a:norm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Использование нетрадиционных техник  рисования дает возможность развивать у детей художественное, а не шаблонное мышление. Даже, скорее, художественно-образное , которое напрямую связано с творческими  способностями  и наблюдательностью, а также духовными качествами. 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357290" y="1285860"/>
            <a:ext cx="72866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</a:p>
          <a:p>
            <a:pPr algn="ctr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Расширить знания педагогов о нетрадиционных способах рисования.</a:t>
            </a:r>
          </a:p>
          <a:p>
            <a:pPr algn="ctr"/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ctr">
              <a:buFontTx/>
              <a:buChar char="-"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познакомить с нетрадиционной техникой рисования  - проявляющийся рисунок;</a:t>
            </a:r>
          </a:p>
          <a:p>
            <a:pPr algn="ctr">
              <a:buFontTx/>
              <a:buChar char="-"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повысить уровень мастерства педагогов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42976" y="1000108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Нетрадиционные техники рисования  демонстрируют необычные сочетания материалов и инструментов</a:t>
            </a:r>
            <a:endParaRPr lang="ru-RU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85786" y="1928803"/>
            <a:ext cx="2428892" cy="26088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5" descr="E:\всякое по работе\фото\фото для отчета\IMG_20190610_094836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571868" y="2214554"/>
            <a:ext cx="2862605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6" descr="E:\всякое по работе\фото\фото для отчета\IMG_20190617_092326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715140" y="1857364"/>
            <a:ext cx="2637681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4" descr="E:\всякое по работе\фото\фото для фильма\ф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857356" y="3929066"/>
            <a:ext cx="2710033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7" descr="E:\всякое по работе\фото\фото для отчета\IMG_20190617_092338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5286380" y="3857628"/>
            <a:ext cx="3000396" cy="27474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3" name="Содержимое 3" descr="20201125_11115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571480"/>
            <a:ext cx="3456000" cy="2571768"/>
          </a:xfrm>
          <a:prstGeom prst="roundRect">
            <a:avLst>
              <a:gd name="adj" fmla="val 11111"/>
            </a:avLst>
          </a:prstGeom>
          <a:ln w="190500" cap="rnd">
            <a:solidFill>
              <a:srgbClr val="00206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20201126_11525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3429000"/>
            <a:ext cx="3504805" cy="3214710"/>
          </a:xfrm>
          <a:prstGeom prst="roundRect">
            <a:avLst>
              <a:gd name="adj" fmla="val 11111"/>
            </a:avLst>
          </a:prstGeom>
          <a:ln w="190500" cap="rnd">
            <a:solidFill>
              <a:srgbClr val="00206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20201126_12072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3571876"/>
            <a:ext cx="3357586" cy="2987438"/>
          </a:xfrm>
          <a:prstGeom prst="roundRect">
            <a:avLst>
              <a:gd name="adj" fmla="val 11111"/>
            </a:avLst>
          </a:prstGeom>
          <a:ln w="190500" cap="rnd">
            <a:solidFill>
              <a:srgbClr val="00206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20201125_11335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570" y="714356"/>
            <a:ext cx="3243780" cy="2594248"/>
          </a:xfrm>
          <a:prstGeom prst="roundRect">
            <a:avLst>
              <a:gd name="adj" fmla="val 11111"/>
            </a:avLst>
          </a:prstGeom>
          <a:ln w="190500" cap="rnd">
            <a:solidFill>
              <a:srgbClr val="00206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20201125_11142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3500430" y="1643050"/>
            <a:ext cx="3156574" cy="2500330"/>
          </a:xfrm>
          <a:prstGeom prst="roundRect">
            <a:avLst>
              <a:gd name="adj" fmla="val 11111"/>
            </a:avLst>
          </a:prstGeom>
          <a:ln w="190500" cap="rnd">
            <a:solidFill>
              <a:srgbClr val="00206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026" name="Picture 2" descr="E:\конференция 2023\20230209_153708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5400000">
            <a:off x="941150" y="701867"/>
            <a:ext cx="3255254" cy="3423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E:\конференция 2023\20230209_153712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5400000">
            <a:off x="5683333" y="575540"/>
            <a:ext cx="3178975" cy="37423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E:\конференция 2023\20230202_101949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 rot="5400000">
            <a:off x="3232537" y="3125389"/>
            <a:ext cx="3178992" cy="3786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E:\конференция 2023\slide-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859"/>
            <a:ext cx="9151269" cy="6854141"/>
          </a:xfrm>
          <a:prstGeom prst="rect">
            <a:avLst/>
          </a:prstGeom>
          <a:noFill/>
        </p:spPr>
      </p:pic>
      <p:pic>
        <p:nvPicPr>
          <p:cNvPr id="2" name="Picture 2" descr="E:\конференция 2023\20230322_093808 (1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5400000">
            <a:off x="1007604" y="584687"/>
            <a:ext cx="2448272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E:\конференция 2023\20230322_093756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5400000">
            <a:off x="5580112" y="620688"/>
            <a:ext cx="2736304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3" name="Picture 5" descr="E:\конференция 2023\20230322_092813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 rot="5400000">
            <a:off x="980342" y="3348250"/>
            <a:ext cx="2664297" cy="28257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4" name="Picture 6" descr="E:\конференция 2023\20230322_092749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 rot="5400000">
            <a:off x="5713327" y="3439801"/>
            <a:ext cx="2664296" cy="2930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E:\конференция 2023\20230322_093745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 rot="5400000">
            <a:off x="3575911" y="1616776"/>
            <a:ext cx="2204865" cy="33810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E:\конференция 2023\slide-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859"/>
            <a:ext cx="9151269" cy="6854141"/>
          </a:xfrm>
          <a:prstGeom prst="rect">
            <a:avLst/>
          </a:prstGeom>
          <a:noFill/>
        </p:spPr>
      </p:pic>
      <p:pic>
        <p:nvPicPr>
          <p:cNvPr id="1027" name="Picture 3" descr="E:\конференция 2023\28dbbb14eb792353e62dbf7d5b731ecb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51720" y="2636912"/>
            <a:ext cx="5589890" cy="372845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28" name="Picture 4" descr="E:\конференция 2023\kraski_akvarelnye_medovye_12_tsvetov_gamma_multiki_bez_kisti_plastikovaya_korobka_211046_12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10800000">
            <a:off x="1763688" y="332656"/>
            <a:ext cx="5832648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6.0.13"/>
  <p:tag name="AS_OS" val="Unix 5.4.0.1103"/>
  <p:tag name="AS_RELEASE_DATE" val="2021.05.14"/>
  <p:tag name="AS_TITLE" val="Aspose.Slides for .NET Standard 2.0"/>
  <p:tag name="AS_VERSION" val="21.5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12</Paragraphs>
  <Slides>9</Slides>
  <Notes>0</Notes>
  <TotalTime>335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baseType="lpstr" size="13">
      <vt:lpstr>Arial</vt:lpstr>
      <vt:lpstr>Calibri</vt:lpstr>
      <vt:lpstr>Times New Roman</vt:lpstr>
      <vt:lpstr>Тема Office</vt:lpstr>
      <vt:lpstr>PowerPoint Presentation</vt:lpstr>
      <vt:lpstr>PowerPoint Presentation</vt:lpstr>
      <vt:lpstr>АктуальностьИспользование нетрадиционных техник  рисования дает возможность развивать у детей художественное, а не шаблонное мышление. Даже, скорее, художественно-образное , которое напрямую связано с творческими  способностями  и наблюдательностью, а также духовными качествами.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21.0500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HP</dc:creator>
  <cp:lastModifiedBy>Теремок</cp:lastModifiedBy>
  <cp:revision>36</cp:revision>
  <dcterms:created xsi:type="dcterms:W3CDTF">2023-03-15T06:48:17Z</dcterms:created>
  <dcterms:modified xsi:type="dcterms:W3CDTF">2023-08-05T07:27:19Z</dcterms:modified>
</cp:coreProperties>
</file>