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ABAB-ABC7-493B-8112-E3B7DB5684E8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DE9D-E889-4236-9D23-D5C48D358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9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ABAB-ABC7-493B-8112-E3B7DB5684E8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DE9D-E889-4236-9D23-D5C48D358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95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ABAB-ABC7-493B-8112-E3B7DB5684E8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DE9D-E889-4236-9D23-D5C48D358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73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ABAB-ABC7-493B-8112-E3B7DB5684E8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DE9D-E889-4236-9D23-D5C48D358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2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ABAB-ABC7-493B-8112-E3B7DB5684E8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DE9D-E889-4236-9D23-D5C48D358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542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ABAB-ABC7-493B-8112-E3B7DB5684E8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DE9D-E889-4236-9D23-D5C48D358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120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ABAB-ABC7-493B-8112-E3B7DB5684E8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DE9D-E889-4236-9D23-D5C48D358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065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ABAB-ABC7-493B-8112-E3B7DB5684E8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DE9D-E889-4236-9D23-D5C48D358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44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ABAB-ABC7-493B-8112-E3B7DB5684E8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DE9D-E889-4236-9D23-D5C48D358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879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ABAB-ABC7-493B-8112-E3B7DB5684E8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DE9D-E889-4236-9D23-D5C48D358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737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ABAB-ABC7-493B-8112-E3B7DB5684E8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DE9D-E889-4236-9D23-D5C48D358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336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4ABAB-ABC7-493B-8112-E3B7DB5684E8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0DE9D-E889-4236-9D23-D5C48D358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776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lh4.googleusercontent.com/E5oVG8Z1OFAZNUJHfc1Hp48WtFU3fpvhfQVptEwuZrd7_aT7VgXgFlyXiHhxXX7kTepGg6YkIKDvtosujAJVZJoHwd5zBDhFYIUM2O3xk9McjWdlYWgPlyziYYs5rFJ_-W6c0ISiRrxrwdmgjxt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4" y="-1069344"/>
            <a:ext cx="11029950" cy="82200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123767" y="-750974"/>
            <a:ext cx="3760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«БАЙКАЛ – «голубое око Земли»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369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8307" y="507986"/>
            <a:ext cx="1073480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dirty="0" smtClean="0">
                <a:solidFill>
                  <a:srgbClr val="010101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(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1)(Не)так уж много людей бывал… на Байкал… однако для русского человека это одно из самых дорогих мест. (2)Байкал вполне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заслуж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вает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любовь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обращё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ую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 нему. (3)Вид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открывающ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перед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путешестве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иком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вышедш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…м на берег Байкала оста…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памяти (на)всегда.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(4) «Море» так зовут это огромное озеро все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ые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жители. (5) Оно лежит в гор…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стых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берегах. (6)Высокие хребты покрытые тайгой и (на)верху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посыпа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ые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снегом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жаясь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синей вод… пор…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жают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своей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необыкнове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…ой красотой. (7)Холодная вода похож… на жидкое стекло сквозь неё весной видно (в)глубь на сорок метров.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(8)Впадина Байкала содержит в себе самое большое на нашей планет…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пление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прес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…ой воды. (9)По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площад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Байкал в тринадцать раз меньше Балтийского моря но по объёму воды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…восход…т его.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(10)Озеро выт…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нуто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 севера на юг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…мерно на такое(же)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тояни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 которое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разделя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…т Санкт-Петербург и Москву. (11)Па…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ажирскому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пар..ходу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требу…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ся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шесть суток что(бы) совершить 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кольц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…вой рейс (в)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доль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Б,б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sz="2000" dirty="0" err="1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айкальских</a:t>
            </a:r>
            <a:r>
              <a:rPr lang="ru-RU" sz="20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берегов.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754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521" y="1397675"/>
            <a:ext cx="1114816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4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Задания: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24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Спишите текст. Вставьте пропущенные орфограммы и расставьте недостающие знаки препинания.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24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Выделите все причастные и деепричастные обороты и укажите слова, от которых зависят.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24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Озаглавьте текст. Обоснуйте свой выбор.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2400" dirty="0" smtClean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Определите тип речи и стиль данного текста. Укажите отличительные черты данного стиля в данном тексте.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618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522" y="0"/>
            <a:ext cx="1143626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2.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Какими качествами должен обладать человек, чтобы соответствовать требованиям этой профессии? Отобразите вариант ответа в виде схемы.  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Варианты ответов: </a:t>
            </a:r>
            <a:endParaRPr lang="ru-RU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А) смелость, креативность мышления; 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Б) артистизм, находчивость, остроумие; 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В) чувство гармонии и вкуса, богатое воображение; </a:t>
            </a:r>
          </a:p>
          <a:p>
            <a:pPr>
              <a:spcAft>
                <a:spcPts val="10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любовь к природе, стратегический образ мысли, ответственность, аналитическое мышление, коммуникабельность, стрессоустойчивость.</a:t>
            </a:r>
            <a:endParaRPr lang="ru-RU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484" y="2921173"/>
            <a:ext cx="4472940" cy="2819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146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0833" y="269960"/>
            <a:ext cx="113485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Задание.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Представьте, что вы запускаете виртуальную экологическую акцию «Сохраним вместе Байкал». Ваша цель – привлечь население к чистоте одного из уникальных мест России. Придумайте  социальный плакат, который должен отражать призыв, направленный на действие как пример для подражания. Объём не менее 5 предложений.</a:t>
            </a:r>
            <a:endParaRPr lang="ru-RU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Kostitsina\Desktop\1642307409_11-papik-pro-p-baikal-klipart-1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272" y="2273852"/>
            <a:ext cx="5940425" cy="40138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811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094" y="-11904"/>
            <a:ext cx="5941347" cy="686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16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83924" y="160792"/>
            <a:ext cx="120834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/>
            <a:r>
              <a:rPr lang="ru-RU" dirty="0" smtClean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3) На основе текста проследить этимологию названия озера у разных народов. Какое влияние на название оказали особенности русского языка. Сделать вывод.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 descr="w8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807123"/>
            <a:ext cx="7620000" cy="59318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566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1961" y="358567"/>
            <a:ext cx="11469666" cy="6242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/>
            <a:r>
              <a:rPr lang="ru-RU" sz="32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Рассмотреть карту местности и определить по географическим названиям объектов принадлежность названий к той или иной народности.</a:t>
            </a:r>
          </a:p>
          <a:p>
            <a:pPr marL="450215"/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Неповторимая красота Байкала , его живописные  берега привлекают туристов со всего мира. Составьте и запишите </a:t>
            </a:r>
            <a:r>
              <a:rPr lang="ru-RU" sz="3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рекламный слоган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для привлечения туристов.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Например: Рекламные слоганы регионов России: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Краснодарский край- Прекрасные пляжи, горы с альпийскими лугами, ледниками- отдых у нас разнообразен!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Приезжайте любоваться бесконечным простором озёр, островами и водопадом Кивач.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34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lh6.googleusercontent.com/IYsWInNUz-Ha19QyxkB6vyGEvYEcW8tVw8Z5Z-fK6DATYJeAOT2Hw-adQIzYlYUOsS7uVDg5LjahKtAAoMh9NHMN4CBtz1N9_kAVHU1mDsO4BTTERMmPHZ1iXRe7GVW_L631Lkmbol7qShgj26oU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" y="425884"/>
            <a:ext cx="10963275" cy="62504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65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5885" y="890930"/>
            <a:ext cx="10797436" cy="3055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«Ехали мы к Байкалу по берегу Ангары, которая берет начало из Байкала и впадает в Енисей. Зрите карту. Берега живописные. Горы и горы, на горах всплошную леса. Погода была чудная, тихая, солнечная, теплая; я ехал и чувствовал почему-то, что я необыкновенно здоров; мне было так хорошо, что и описать нельзя. Это, вероятно, после сиденья в Иркутске и оттого, что берег Ангары на Швейцарию похож. Что-то новое и оригинальное. Ехали по берегу, доехали до устья и повернули влево; тут уже берег Байкала, который в Сибири называют морем. Зеркало. Другого берега, конечно, не видно: 90 верст. Берега высокие, крутые, каменистые, лесистые; направо и налево видны мысы, которые вдаются в море, вроде Аю-Дага или феодосийского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Тохтабеля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Похоже на Крым. Станция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Лиственичная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расположена у самой воды и поразительно похожа на Ялту; будь дома белые, совсем была бы Ялта. Только на горах нет построек, так как горы слишком отвесны и строиться на них нельзя…»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73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5781" y="478327"/>
            <a:ext cx="11273424" cy="5624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«Прогулка по Байкалу вышла чудная, во веки веков не забуду. В Клюеве сторож взялся довезти наш багаж до станции; он ехал, а мы шли позади телеги пешком по живописнейшему берегу. Жаль, что Левитан  не поехал со мной. Дорога лесная: направо лес, идущий на гору, налево лес, спускающийся вниз к Байкалу. Какие овраги, какие скалы! Тон у Байкала нежный, теплый. Было, кстати сказать, очень тепло…»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В тот же день Чехов отправил еще два письма. Своему другу писателю-юмористу И.А. Лейкину Антон Павлович писал: «Из Иркутска я послал Вам письмо.  С того времени прошло больше недели, в продолжение которой я переплыл Байкал и проехал Забайкалье. Байкал удивителен, и недаром сибиряки величают его не озером, а морем. Вода прозрачна необыкновенно, так что видно сквозь нее, как сквозь воздух; цвет у нее нежно-бирюзовый, приятный для глаза. Берега гористые, покрытые лесами; кругом дичь непроглядная, беспросветная. Изобилие медведей, соболей, диких коз и всякой дикой всячины,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А поэту А.Н. Плещееву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русский драматург отправил следующие строки: «Нахожусь под впечатлением Забайкалья, которое я проехал: превосходный край. Вообще говоря, от Байкала начинается сибирская поэзия, до Байкала же была проза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>
              <a:lnSpc>
                <a:spcPct val="107000"/>
              </a:lnSpc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dirty="0" smtClean="0"/>
              <a:t> </a:t>
            </a:r>
            <a:r>
              <a:rPr lang="ru-RU" sz="2400" b="1" dirty="0"/>
              <a:t>Задание. </a:t>
            </a:r>
            <a:r>
              <a:rPr lang="ru-RU" sz="2400" dirty="0"/>
              <a:t>Выберите эпитеты, употребленные </a:t>
            </a:r>
            <a:r>
              <a:rPr lang="ru-RU" sz="2400" dirty="0" err="1"/>
              <a:t>А.П.Чеховым</a:t>
            </a:r>
            <a:r>
              <a:rPr lang="ru-RU" sz="2400" dirty="0"/>
              <a:t> для описания Байкала. Озаглавьте текст</a:t>
            </a:r>
            <a:r>
              <a:rPr lang="ru-RU" sz="2400" dirty="0" smtClean="0"/>
              <a:t>. </a:t>
            </a:r>
            <a:endParaRPr lang="ru-RU" sz="2400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86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548</Words>
  <Application>Microsoft Office PowerPoint</Application>
  <PresentationFormat>Широкоэкранный</PresentationFormat>
  <Paragraphs>33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Helvetica</vt:lpstr>
      <vt:lpstr>Segoe UI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Алла Владимировна Костицына</dc:creator>
  <cp:lastModifiedBy>Алла Владимировна Костицына</cp:lastModifiedBy>
  <cp:revision>16</cp:revision>
  <dcterms:created xsi:type="dcterms:W3CDTF">2023-04-12T06:59:33Z</dcterms:created>
  <dcterms:modified xsi:type="dcterms:W3CDTF">2023-04-12T13:53:32Z</dcterms:modified>
</cp:coreProperties>
</file>