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7" r:id="rId4"/>
    <p:sldId id="271" r:id="rId5"/>
    <p:sldId id="268" r:id="rId6"/>
    <p:sldId id="269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77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574105/img1.jpg"/>
          <p:cNvPicPr/>
          <p:nvPr/>
        </p:nvPicPr>
        <p:blipFill>
          <a:blip r:embed="rId2" cstate="print"/>
          <a:srcRect r="84167"/>
          <a:stretch>
            <a:fillRect/>
          </a:stretch>
        </p:blipFill>
        <p:spPr bwMode="auto">
          <a:xfrm>
            <a:off x="251520" y="260648"/>
            <a:ext cx="8064896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http://blog.habitissimo.it/wp-content/uploads/2012/10/Fotolia_35668657_X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39552" y="836712"/>
            <a:ext cx="55446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Halloween</a:t>
            </a:r>
            <a:endParaRPr lang="ru-RU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574105/img1.jpg"/>
          <p:cNvPicPr/>
          <p:nvPr/>
        </p:nvPicPr>
        <p:blipFill>
          <a:blip r:embed="rId2" cstate="print"/>
          <a:srcRect l="56167" r="30833"/>
          <a:stretch>
            <a:fillRect/>
          </a:stretch>
        </p:blipFill>
        <p:spPr bwMode="auto">
          <a:xfrm>
            <a:off x="539552" y="476672"/>
            <a:ext cx="8208912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574105/img1.jpg"/>
          <p:cNvPicPr/>
          <p:nvPr/>
        </p:nvPicPr>
        <p:blipFill>
          <a:blip r:embed="rId2" cstate="print"/>
          <a:srcRect l="67500" r="19500"/>
          <a:stretch>
            <a:fillRect/>
          </a:stretch>
        </p:blipFill>
        <p:spPr bwMode="auto">
          <a:xfrm>
            <a:off x="251520" y="764704"/>
            <a:ext cx="828092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574105/img1.jpg"/>
          <p:cNvPicPr/>
          <p:nvPr/>
        </p:nvPicPr>
        <p:blipFill>
          <a:blip r:embed="rId2" cstate="print"/>
          <a:srcRect l="80333" r="9000"/>
          <a:stretch>
            <a:fillRect/>
          </a:stretch>
        </p:blipFill>
        <p:spPr bwMode="auto">
          <a:xfrm>
            <a:off x="611560" y="692696"/>
            <a:ext cx="7776864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236296" y="5445224"/>
            <a:ext cx="1152128" cy="720080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574105/img1.jpg"/>
          <p:cNvPicPr/>
          <p:nvPr/>
        </p:nvPicPr>
        <p:blipFill>
          <a:blip r:embed="rId2" cstate="print">
            <a:clrChange>
              <a:clrFrom>
                <a:srgbClr val="0A1D57"/>
              </a:clrFrom>
              <a:clrTo>
                <a:srgbClr val="0A1D57">
                  <a:alpha val="0"/>
                </a:srgbClr>
              </a:clrTo>
            </a:clrChange>
          </a:blip>
          <a:srcRect l="89167"/>
          <a:stretch>
            <a:fillRect/>
          </a:stretch>
        </p:blipFill>
        <p:spPr bwMode="auto">
          <a:xfrm>
            <a:off x="899592" y="836712"/>
            <a:ext cx="7344815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99592" y="980728"/>
            <a:ext cx="1224136" cy="4104456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83570" y="332660"/>
          <a:ext cx="7992885" cy="6192680"/>
        </p:xfrm>
        <a:graphic>
          <a:graphicData uri="http://schemas.openxmlformats.org/drawingml/2006/table">
            <a:tbl>
              <a:tblPr/>
              <a:tblGrid>
                <a:gridCol w="15985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985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85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985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9857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19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G 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U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9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9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K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9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9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9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9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9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19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19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endParaRPr lang="ru-RU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3-tub-ru.yandex.net/i?id=147423912-20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080120"/>
            <a:ext cx="855001" cy="909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 descr="http://www.charmworks.com/charms/images/06/622_sm_corn_doll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096344"/>
            <a:ext cx="864096" cy="864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://www.clipartheaven.com/clipart/holidays/halloween/cauldron-clipart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42734" y="844372"/>
            <a:ext cx="733722" cy="1024314"/>
          </a:xfrm>
          <a:prstGeom prst="rect">
            <a:avLst/>
          </a:prstGeom>
          <a:noFill/>
        </p:spPr>
      </p:pic>
      <p:pic>
        <p:nvPicPr>
          <p:cNvPr id="5" name="Picture 4" descr="http://ccsalina.com/wp-content/uploads/2012/10/11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4320480"/>
            <a:ext cx="86409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http://imgs.mi9.com/uploads/scary/4760/free-cartoon-halloween-witches-wallpaper_1024x768_8615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2088232"/>
            <a:ext cx="864097" cy="83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http://www.stirifeldefel.ro/wp-content/uploads/2011/03/fantom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20020" y="5236860"/>
            <a:ext cx="856436" cy="856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http://images.paraorkut.com/img/pics/images/s/scarecrow-3713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1560" y="5544616"/>
            <a:ext cx="808755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http://www.monblogdefille.com/blog/wp-content/comment-image/410219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101238" y="2284532"/>
            <a:ext cx="575218" cy="565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http://www.partyworld.ie/store_images/customcontent/0/vampire_picture_jpg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949551" y="3076620"/>
            <a:ext cx="726905" cy="657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6" descr="http://i.hdwp.ru/f/7d83/r/35899a9792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64072" y="3940716"/>
            <a:ext cx="1012384" cy="766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3923928" y="1268760"/>
            <a:ext cx="1020763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Spiders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23928" y="3212976"/>
            <a:ext cx="1127125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Cauldron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23928" y="1700808"/>
            <a:ext cx="1187450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Vampires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95936" y="2636912"/>
            <a:ext cx="1092200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Witches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23928" y="2132856"/>
            <a:ext cx="930275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Ghosts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923928" y="764704"/>
            <a:ext cx="1255712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Skeletons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851920" y="4365104"/>
            <a:ext cx="1320800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Corn</a:t>
            </a:r>
            <a:r>
              <a:rPr lang="en-US" b="1" dirty="0">
                <a:latin typeface="Comic Sans MS" pitchFamily="66" charset="0"/>
              </a:rPr>
              <a:t>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Dolly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851920" y="5733256"/>
            <a:ext cx="1341438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Scarecrow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851920" y="3789040"/>
            <a:ext cx="1244600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Black</a:t>
            </a:r>
            <a:r>
              <a:rPr lang="en-US" b="1" dirty="0">
                <a:latin typeface="Comic Sans MS" pitchFamily="66" charset="0"/>
              </a:rPr>
              <a:t> Cat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563888" y="5013176"/>
            <a:ext cx="19589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Jack-o-Lantern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23" name="Прямая со стрелкой 22"/>
          <p:cNvCxnSpPr>
            <a:endCxn id="17" idx="1"/>
          </p:cNvCxnSpPr>
          <p:nvPr/>
        </p:nvCxnSpPr>
        <p:spPr>
          <a:xfrm flipV="1">
            <a:off x="1547664" y="949648"/>
            <a:ext cx="2376264" cy="53513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endCxn id="15" idx="1"/>
          </p:cNvCxnSpPr>
          <p:nvPr/>
        </p:nvCxnSpPr>
        <p:spPr>
          <a:xfrm>
            <a:off x="1403648" y="2451968"/>
            <a:ext cx="2592288" cy="3698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14" idx="3"/>
          </p:cNvCxnSpPr>
          <p:nvPr/>
        </p:nvCxnSpPr>
        <p:spPr>
          <a:xfrm flipH="1" flipV="1">
            <a:off x="5111378" y="1885752"/>
            <a:ext cx="2844998" cy="13992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7" idx="1"/>
            <a:endCxn id="16" idx="3"/>
          </p:cNvCxnSpPr>
          <p:nvPr/>
        </p:nvCxnSpPr>
        <p:spPr>
          <a:xfrm flipH="1" flipV="1">
            <a:off x="4854203" y="2317800"/>
            <a:ext cx="2965817" cy="334727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endCxn id="12" idx="3"/>
          </p:cNvCxnSpPr>
          <p:nvPr/>
        </p:nvCxnSpPr>
        <p:spPr>
          <a:xfrm flipH="1" flipV="1">
            <a:off x="4944691" y="1453704"/>
            <a:ext cx="2939677" cy="1111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11" idx="1"/>
            <a:endCxn id="20" idx="3"/>
          </p:cNvCxnSpPr>
          <p:nvPr/>
        </p:nvCxnSpPr>
        <p:spPr>
          <a:xfrm flipH="1" flipV="1">
            <a:off x="5096520" y="3973984"/>
            <a:ext cx="2567552" cy="34978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4" idx="1"/>
          </p:cNvCxnSpPr>
          <p:nvPr/>
        </p:nvCxnSpPr>
        <p:spPr>
          <a:xfrm flipH="1">
            <a:off x="5076056" y="1356529"/>
            <a:ext cx="2866678" cy="192845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1475656" y="3388072"/>
            <a:ext cx="2520280" cy="10490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1475656" y="4684216"/>
            <a:ext cx="2160240" cy="40096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V="1">
            <a:off x="1259632" y="5877272"/>
            <a:ext cx="2520280" cy="17509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571500"/>
            <a:ext cx="4857750" cy="1938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Times New Roman" pitchFamily="18" charset="0"/>
              </a:rPr>
              <a:t>On October 31st British people celebrate Halloween.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Times New Roman" pitchFamily="18" charset="0"/>
              </a:rPr>
              <a:t>It is the most colorful and exciting holiday 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Times New Roman" pitchFamily="18" charset="0"/>
              </a:rPr>
              <a:t>of the year.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  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14338" name="Picture 2" descr="http://www.inspirationmix.com/wp-content/uploads/2011/09/12UZ2a54b60-511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0" y="357188"/>
            <a:ext cx="4114800" cy="2999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8" descr="http://img1.liveinternet.ru/images/attach/c/4/79/558/79558275_large_57bc4b23f3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140968"/>
            <a:ext cx="4500563" cy="351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Прямоугольник 3"/>
          <p:cNvSpPr>
            <a:spLocks noChangeArrowheads="1"/>
          </p:cNvSpPr>
          <p:nvPr/>
        </p:nvSpPr>
        <p:spPr bwMode="auto">
          <a:xfrm>
            <a:off x="928688" y="857250"/>
            <a:ext cx="7215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latin typeface="Franklin Gothic Book" pitchFamily="34" charset="0"/>
              </a:rPr>
              <a:t> </a:t>
            </a:r>
            <a:endParaRPr lang="ru-RU" sz="2800" dirty="0">
              <a:latin typeface="Franklin Gothic Boo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57750" y="1214438"/>
            <a:ext cx="1020763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Spiders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38" y="3357563"/>
            <a:ext cx="1127125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Cauldron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71813" y="4000500"/>
            <a:ext cx="3035300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Black</a:t>
            </a:r>
            <a:r>
              <a:rPr lang="en-US" b="1" dirty="0">
                <a:latin typeface="Comic Sans MS" pitchFamily="66" charset="0"/>
              </a:rPr>
              <a:t>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and</a:t>
            </a:r>
            <a:r>
              <a:rPr lang="en-US" b="1" dirty="0">
                <a:latin typeface="Comic Sans MS" pitchFamily="66" charset="0"/>
              </a:rPr>
              <a:t>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Orange</a:t>
            </a:r>
            <a:r>
              <a:rPr lang="en-US" b="1" dirty="0">
                <a:latin typeface="Comic Sans MS" pitchFamily="66" charset="0"/>
              </a:rPr>
              <a:t> 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Colours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00875" y="2000250"/>
            <a:ext cx="1187450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Vampires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00250" y="2286000"/>
            <a:ext cx="1092200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Witches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71938" y="2357438"/>
            <a:ext cx="930275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Ghosts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88" y="1285875"/>
            <a:ext cx="1255712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Skeletons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2938" y="4857750"/>
            <a:ext cx="1320800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Corn</a:t>
            </a:r>
            <a:r>
              <a:rPr lang="en-US" b="1" dirty="0">
                <a:latin typeface="Comic Sans MS" pitchFamily="66" charset="0"/>
              </a:rPr>
              <a:t>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Dolly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86375" y="5786438"/>
            <a:ext cx="1341438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Scarecrow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429500" y="4429125"/>
            <a:ext cx="1244600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Black</a:t>
            </a:r>
            <a:r>
              <a:rPr lang="en-US" b="1" dirty="0">
                <a:latin typeface="Comic Sans MS" pitchFamily="66" charset="0"/>
              </a:rPr>
              <a:t> Cat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143250" y="5143500"/>
            <a:ext cx="1958975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Jack-o-Lantern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5750" y="357188"/>
            <a:ext cx="2971800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Halloween Symbols</a:t>
            </a:r>
          </a:p>
        </p:txBody>
      </p:sp>
      <p:pic>
        <p:nvPicPr>
          <p:cNvPr id="16398" name="Picture 4" descr="http://im3-tub-ru.yandex.net/i?id=147423912-20-72&amp;n=2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1714500"/>
            <a:ext cx="13430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9" name="Picture 8" descr="http://www.charmworks.com/charms/images/06/622_sm_corn_doll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" y="5286375"/>
            <a:ext cx="1357312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00" name="AutoShape 12" descr="http://im7-tub-ru.yandex.net/i?id=118755131-30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Franklin Gothic Book" pitchFamily="34" charset="0"/>
            </a:endParaRPr>
          </a:p>
        </p:txBody>
      </p:sp>
      <p:pic>
        <p:nvPicPr>
          <p:cNvPr id="8194" name="Picture 2" descr="http://www.clipartheaven.com/clipart/holidays/halloween/cauldron-clipart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2613" y="2566988"/>
            <a:ext cx="1366837" cy="1908175"/>
          </a:xfrm>
          <a:prstGeom prst="rect">
            <a:avLst/>
          </a:prstGeom>
          <a:noFill/>
        </p:spPr>
      </p:pic>
      <p:pic>
        <p:nvPicPr>
          <p:cNvPr id="16402" name="Picture 4" descr="http://ccsalina.com/wp-content/uploads/2012/10/11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63" y="5500688"/>
            <a:ext cx="1357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3" name="Picture 6" descr="http://imgs.mi9.com/uploads/scary/4760/free-cartoon-halloween-witches-wallpaper_1024x768_86159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4EFEB"/>
              </a:clrFrom>
              <a:clrTo>
                <a:srgbClr val="F4EFE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1000125"/>
            <a:ext cx="135731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4" name="Picture 8" descr="http://www.stirifeldefel.ro/wp-content/uploads/2011/03/fantom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625" y="2000250"/>
            <a:ext cx="1595438" cy="159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5" name="Picture 10" descr="http://images.paraorkut.com/img/pics/images/s/scarecrow-3713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58000" y="4714875"/>
            <a:ext cx="192881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6" name="Picture 12" descr="http://www.monblogdefille.com/blog/wp-content/comment-image/410219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72063" y="214313"/>
            <a:ext cx="10715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7" name="Picture 14" descr="http://www.partyworld.ie/store_images/customcontent/0/vampire_picture_jpg.gif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0" y="571500"/>
            <a:ext cx="1354138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8" name="Picture 16" descr="http://i.hdwp.ru/f/7d83/r/35899a9792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929438" y="2928938"/>
            <a:ext cx="1885950" cy="142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5517232"/>
            <a:ext cx="33377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Jack-o-Lantern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3" name="Picture 4" descr="http://ccsalina.com/wp-content/uploads/2012/10/11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30102"/>
              </a:clrFrom>
              <a:clrTo>
                <a:srgbClr val="03010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736" y="537840"/>
            <a:ext cx="453650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clipartheaven.com/clipart/holidays/halloween/cauldron-clipar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32656"/>
            <a:ext cx="4176464" cy="583055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43808" y="5805264"/>
            <a:ext cx="349701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Cauldron</a:t>
            </a:r>
            <a:endParaRPr lang="ru-RU" sz="44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images.paraorkut.com/img/pics/images/s/scarecrow-371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01552" y="908720"/>
            <a:ext cx="3340896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108679" y="5157192"/>
            <a:ext cx="29266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Scarecrow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574105/img1.jpg"/>
          <p:cNvPicPr/>
          <p:nvPr/>
        </p:nvPicPr>
        <p:blipFill>
          <a:blip r:embed="rId2" cstate="print"/>
          <a:srcRect l="14500" r="69667"/>
          <a:stretch>
            <a:fillRect/>
          </a:stretch>
        </p:blipFill>
        <p:spPr bwMode="auto">
          <a:xfrm>
            <a:off x="467544" y="548680"/>
            <a:ext cx="7992888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574105/img1.jpg"/>
          <p:cNvPicPr/>
          <p:nvPr/>
        </p:nvPicPr>
        <p:blipFill>
          <a:blip r:embed="rId2" cstate="print"/>
          <a:srcRect l="29933" r="56633"/>
          <a:stretch>
            <a:fillRect/>
          </a:stretch>
        </p:blipFill>
        <p:spPr bwMode="auto">
          <a:xfrm>
            <a:off x="971600" y="620688"/>
            <a:ext cx="7272808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574105/img1.jpg"/>
          <p:cNvPicPr/>
          <p:nvPr/>
        </p:nvPicPr>
        <p:blipFill>
          <a:blip r:embed="rId2" cstate="print"/>
          <a:srcRect l="42500" r="42833"/>
          <a:stretch>
            <a:fillRect/>
          </a:stretch>
        </p:blipFill>
        <p:spPr bwMode="auto">
          <a:xfrm>
            <a:off x="683568" y="476672"/>
            <a:ext cx="7992888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105</Words>
  <Application>Microsoft Office PowerPoint</Application>
  <PresentationFormat>Экран (4:3)</PresentationFormat>
  <Paragraphs>80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Comic Sans MS</vt:lpstr>
      <vt:lpstr>Franklin Gothic Book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Александра Елисеева</dc:creator>
  <cp:lastModifiedBy>Teacher</cp:lastModifiedBy>
  <cp:revision>3</cp:revision>
  <dcterms:created xsi:type="dcterms:W3CDTF">2015-10-26T06:31:49Z</dcterms:created>
  <dcterms:modified xsi:type="dcterms:W3CDTF">2023-08-09T09:18:00Z</dcterms:modified>
</cp:coreProperties>
</file>