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6D093-A82E-44F8-92B8-FF2E7412FDD6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1BEEE-7D7F-4EE6-8048-A0E1A5A28D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685594_51-p-fon-dlya-prezentatsii-konstruktor-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2908" y="0"/>
            <a:ext cx="9286908" cy="6858000"/>
          </a:xfrm>
          <a:prstGeom prst="rect">
            <a:avLst/>
          </a:prstGeom>
        </p:spPr>
      </p:pic>
      <p:pic>
        <p:nvPicPr>
          <p:cNvPr id="2" name="Рисунок 1" descr="59777db993df538988f59add158561ec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20222421">
            <a:off x="-48202" y="326225"/>
            <a:ext cx="4909632" cy="33140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14678" y="2357430"/>
            <a:ext cx="50720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</a:rPr>
              <a:t>Играем и развиваемся с </a:t>
            </a:r>
            <a:r>
              <a:rPr lang="ru-RU" sz="4000" b="1" i="1">
                <a:solidFill>
                  <a:srgbClr val="FF0000"/>
                </a:solidFill>
              </a:rPr>
              <a:t>игровой </a:t>
            </a:r>
            <a:r>
              <a:rPr lang="ru-RU" sz="4000" b="1" i="1" smtClean="0">
                <a:solidFill>
                  <a:srgbClr val="FF0000"/>
                </a:solidFill>
              </a:rPr>
              <a:t>методикой «Шесть </a:t>
            </a:r>
            <a:r>
              <a:rPr lang="ru-RU" sz="4000" b="1" i="1" dirty="0" smtClean="0">
                <a:solidFill>
                  <a:srgbClr val="FF0000"/>
                </a:solidFill>
              </a:rPr>
              <a:t>кирпичиков»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142852"/>
            <a:ext cx="5572164" cy="271464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500042"/>
            <a:ext cx="4429156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«Построй и расскажи»</a:t>
            </a:r>
          </a:p>
          <a:p>
            <a:pPr algn="ctr"/>
            <a:r>
              <a:rPr lang="ru-RU" b="1" dirty="0" smtClean="0">
                <a:solidFill>
                  <a:srgbClr val="00B0F0"/>
                </a:solidFill>
              </a:rPr>
              <a:t> Что можно сложить из 6 кирпичиков – сделать и рассказать. Собрать любое существо и рассказать про него: как оно называется? Какой звук издает существо? Как оно двигается? У него есть волшебная сила?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43174" y="3286124"/>
            <a:ext cx="5572164" cy="22145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4678" y="3714752"/>
            <a:ext cx="442915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«Сделай кубик» 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Смастерить кубик из 6 кубиков, чтобы он не развалился: какие цвета сверху, какие цвета снизу, какие цвета посередине.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More-Six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906" t="45816" r="7031" b="24894"/>
          <a:stretch>
            <a:fillRect/>
          </a:stretch>
        </p:blipFill>
        <p:spPr>
          <a:xfrm rot="801174">
            <a:off x="5345773" y="641004"/>
            <a:ext cx="3954546" cy="2214546"/>
          </a:xfrm>
          <a:prstGeom prst="rect">
            <a:avLst/>
          </a:prstGeom>
        </p:spPr>
      </p:pic>
      <p:pic>
        <p:nvPicPr>
          <p:cNvPr id="7" name="Рисунок 6" descr="59777db993df538988f59add158561ec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4714884"/>
            <a:ext cx="2881306" cy="194488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142852"/>
            <a:ext cx="7072362" cy="2571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1538" y="571480"/>
            <a:ext cx="5786478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«Составь узор»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Дети самостоятельно составляют симметричные узоры из двух наборов - можно изображать бабочек, цветы и т. д. Можно предоставить детям готовые карточки с симметричным узором для самостоятельной деятельности.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57158" y="3000372"/>
            <a:ext cx="8115312" cy="371477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3357562"/>
            <a:ext cx="7000924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«Найди такую же»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 вариант: Разместите один кубик на небольшом возвышении определенным образом. Остальные кубики расположите ниже, и только один из них положите так же, как первый. Попросите детей указать, какие кубики расположены одинаково. 2 вариант: Игрокам необходимо соотнести изображение на карточке с постройкой. Педагог предлагает: ребята посмотрите жители города прислали нам карточки с изображениями построек. Нам их нужно найти. Игроки по очереди достают карточку из коробочки, внимательно рассматривают, и ищем эту постройку. Кто ошибается, берет вторую карточку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142852"/>
            <a:ext cx="6215106" cy="292895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571480"/>
            <a:ext cx="44291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428604"/>
            <a:ext cx="5072098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«Найди ошибку» 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</a:rPr>
              <a:t>Это упражнение идеально подходит для работы в группах по двое. Один ребенок строитель, другой ищет ошибки. Строитель создает две очень похожие конструкции, которые отличаются некоторыми деталями. Задача «Искателя» -найти «ошибку» и исправить постройку таким образом, чтобы обе конструкции были одинаковы.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01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022723">
            <a:off x="6793768" y="696323"/>
            <a:ext cx="2369330" cy="1562099"/>
          </a:xfrm>
          <a:prstGeom prst="rect">
            <a:avLst/>
          </a:prstGeom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643042" y="3286124"/>
            <a:ext cx="7072362" cy="342902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7422" y="3357562"/>
            <a:ext cx="5715040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«Повторяющиеся последовательности» Дети воспроизводят предложенную вами последовательность и смотрят, нельзя ли ее продолжить. (Воспитатель складывает начало повторяющейся последовательности, которую должны воспроизвести дети). Проделайте это 4–5 раз с разными повторяющимися последовательностями. Дополните повторяющиеся последовательности пустотами (например пробелами между буквами и словами на странице). Помогите детям обратить внимание на пустоты.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8" name="Рисунок 7" descr="59777db993df538988f59add158561ec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42908" y="4786322"/>
            <a:ext cx="2881306" cy="194488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142852"/>
            <a:ext cx="7500990" cy="321471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500042"/>
            <a:ext cx="5929354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B0F0"/>
                </a:solidFill>
                <a:latin typeface="+mj-lt"/>
              </a:rPr>
              <a:t>«</a:t>
            </a:r>
            <a:r>
              <a:rPr lang="ru-RU" sz="1600" b="1" dirty="0" err="1" smtClean="0">
                <a:solidFill>
                  <a:srgbClr val="00B0F0"/>
                </a:solidFill>
                <a:latin typeface="+mj-lt"/>
              </a:rPr>
              <a:t>Надстраивание</a:t>
            </a:r>
            <a:r>
              <a:rPr lang="ru-RU" sz="1600" b="1" dirty="0" smtClean="0">
                <a:solidFill>
                  <a:srgbClr val="00B0F0"/>
                </a:solidFill>
                <a:latin typeface="+mj-lt"/>
              </a:rPr>
              <a:t>» </a:t>
            </a:r>
          </a:p>
          <a:p>
            <a:pPr algn="ctr"/>
            <a:r>
              <a:rPr lang="ru-RU" sz="1600" b="1" dirty="0" smtClean="0">
                <a:solidFill>
                  <a:srgbClr val="00B0F0"/>
                </a:solidFill>
                <a:latin typeface="+mj-lt"/>
              </a:rPr>
              <a:t>Дети разбиваются на мелкие группы и получают по игральному </a:t>
            </a:r>
            <a:r>
              <a:rPr lang="ru-RU" sz="1600" b="1" dirty="0" err="1" smtClean="0">
                <a:solidFill>
                  <a:srgbClr val="00B0F0"/>
                </a:solidFill>
                <a:latin typeface="+mj-lt"/>
              </a:rPr>
              <a:t>дайсу</a:t>
            </a:r>
            <a:r>
              <a:rPr lang="ru-RU" sz="1600" b="1" dirty="0" smtClean="0">
                <a:solidFill>
                  <a:srgbClr val="00B0F0"/>
                </a:solidFill>
                <a:latin typeface="+mj-lt"/>
              </a:rPr>
              <a:t>. Игра начинается с того, что на стол кладется один кирпичик. Первый ребенок бросает игральный </a:t>
            </a:r>
            <a:r>
              <a:rPr lang="ru-RU" sz="1600" b="1" dirty="0" err="1" smtClean="0">
                <a:solidFill>
                  <a:srgbClr val="00B0F0"/>
                </a:solidFill>
                <a:latin typeface="+mj-lt"/>
              </a:rPr>
              <a:t>дайс</a:t>
            </a:r>
            <a:r>
              <a:rPr lang="ru-RU" sz="1600" b="1" dirty="0" smtClean="0">
                <a:solidFill>
                  <a:srgbClr val="00B0F0"/>
                </a:solidFill>
                <a:latin typeface="+mj-lt"/>
              </a:rPr>
              <a:t>. Если выпадает число два, ребенок выбирает некий кубик и прикрепляет его к двум выступам кубика, лежащего на столе (и так далее). Число пять непростое — ведь пять выступов закрыть нельзя. Наращивайте конструкцию. Старайтесь найти способы сохранить ее устойчивость</a:t>
            </a:r>
            <a:endParaRPr lang="ru-RU" sz="1600" b="1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3714752"/>
            <a:ext cx="7358114" cy="292895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4071942"/>
            <a:ext cx="6286544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b="1" dirty="0" smtClean="0">
                <a:solidFill>
                  <a:srgbClr val="00B050"/>
                </a:solidFill>
              </a:rPr>
              <a:t>Играем!»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 Разбившись на мелкие группы, дети садятся за стол и раскладывают свои кубики у себя на коленях так, чтобы соседи их не видели. Когда водящий говорит "Играем!", каждый ребенок показывает по кубику. Если цвет кубика совпадает с цветом кубика у водящего, водящий забирает этот кубик себе. Сыграйте поочередно два круга, чтобы каждый ребенок дважды побыл водящим.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59777db993df538988f59add158561ec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5454"/>
          <a:stretch>
            <a:fillRect/>
          </a:stretch>
        </p:blipFill>
        <p:spPr>
          <a:xfrm>
            <a:off x="7358082" y="642918"/>
            <a:ext cx="1962759" cy="2428892"/>
          </a:xfrm>
          <a:prstGeom prst="rect">
            <a:avLst/>
          </a:prstGeom>
        </p:spPr>
      </p:pic>
      <p:pic>
        <p:nvPicPr>
          <p:cNvPr id="7" name="Рисунок 6" descr="59777db993df538988f59add158561ec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108" t="-3673"/>
          <a:stretch>
            <a:fillRect/>
          </a:stretch>
        </p:blipFill>
        <p:spPr>
          <a:xfrm>
            <a:off x="7500958" y="3714752"/>
            <a:ext cx="2071670" cy="274094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142852"/>
            <a:ext cx="7072362" cy="2571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1538" y="571480"/>
            <a:ext cx="5786478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«Рассказ историй»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Разложить кирпичи перед ребенком. Предложить разложить их в той последовательности, в которой они встречались в рассказе. Затем попросить ребенка пересказать используя кирпичи как подсказки.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57158" y="3000372"/>
            <a:ext cx="8115312" cy="242889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3357562"/>
            <a:ext cx="7000924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«Назови и построй»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Ведущий показывает по одному кирпичу и задаёт вопрос: На что похож этот кирпичик? Ребенок называет (на помидор, на огурец, на кирпичик, ящик, холодильник…) Когда ведущий вытащит все кирпичи предлагает построить из всех кирпичей постройку, придумать ей название и рассказать о ней.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59777db993df538988f59add158561ec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62694" y="4913118"/>
            <a:ext cx="2881306" cy="19448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142852"/>
            <a:ext cx="5572164" cy="30003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1538" y="571480"/>
            <a:ext cx="4429156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«Построй и расскажи»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Что можно сложить из 6 кирпичиков – сделать и рассказать. Собрать любое существо и рассказать про него: как оно называется? Какой звук издает существо? Как оно двигается? У него есть волшебная сила?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071670" y="3500438"/>
            <a:ext cx="6400800" cy="2971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3857628"/>
            <a:ext cx="464347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«Угадай эмоцию»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1вариант: ведущий изображает эмоцию, остальным необходимо угадать эмоцию и вытащить кирпичик соответствующего цвета. 2 вариант; ведущий показывает на свой выбор кирпичик определенного цвета, остальным необходимо угадать и изобразить эмоцию.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More-Six.jpg"/>
          <p:cNvPicPr>
            <a:picLocks noChangeAspect="1"/>
          </p:cNvPicPr>
          <p:nvPr/>
        </p:nvPicPr>
        <p:blipFill>
          <a:blip r:embed="rId2"/>
          <a:srcRect l="7812" t="47908" r="58594" b="23848"/>
          <a:stretch>
            <a:fillRect/>
          </a:stretch>
        </p:blipFill>
        <p:spPr>
          <a:xfrm>
            <a:off x="6072166" y="500042"/>
            <a:ext cx="3071834" cy="1928826"/>
          </a:xfrm>
          <a:prstGeom prst="rect">
            <a:avLst/>
          </a:prstGeom>
        </p:spPr>
      </p:pic>
      <p:pic>
        <p:nvPicPr>
          <p:cNvPr id="10" name="Рисунок 9" descr="More-Six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12" t="47908" r="58594" b="23848"/>
          <a:stretch>
            <a:fillRect/>
          </a:stretch>
        </p:blipFill>
        <p:spPr>
          <a:xfrm>
            <a:off x="0" y="4929174"/>
            <a:ext cx="3071834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142852"/>
            <a:ext cx="5572164" cy="214314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571480"/>
            <a:ext cx="44291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571480"/>
            <a:ext cx="442915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«Что я чувствую сегодня»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</a:rPr>
              <a:t> Предложите ребенку выбрать кирпичик соответствующего цвета к его настроению. Предложите объяснить выбор и причину.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01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357166"/>
            <a:ext cx="2369330" cy="1562099"/>
          </a:xfrm>
          <a:prstGeom prst="rect">
            <a:avLst/>
          </a:prstGeom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571736" y="3214686"/>
            <a:ext cx="5572164" cy="278608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3643314"/>
            <a:ext cx="4429156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«Размытое письмо»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Детям сообщается, что получено письмо. Но почтальон, который его доставлял, попал под дождь, и из письма размылись некоторые слова. Следует дополнить историю, которая могла быть рассказана в этом письме.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8" name="Рисунок 7" descr="59777db993df538988f59add158561ec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12" t="47222" r="51875" b="6944"/>
          <a:stretch>
            <a:fillRect/>
          </a:stretch>
        </p:blipFill>
        <p:spPr>
          <a:xfrm>
            <a:off x="142844" y="2643182"/>
            <a:ext cx="3071834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142852"/>
            <a:ext cx="5572164" cy="292895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500042"/>
            <a:ext cx="4429156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«Угадай эмоцию»</a:t>
            </a:r>
          </a:p>
          <a:p>
            <a:pPr algn="ctr"/>
            <a:r>
              <a:rPr lang="ru-RU" b="1" dirty="0" smtClean="0">
                <a:solidFill>
                  <a:srgbClr val="00B0F0"/>
                </a:solidFill>
              </a:rPr>
              <a:t> 1вариант: ведущий изображает эмоцию, остальным необходимо угадать эмоцию и вытащить кирпичик соответствующего цвета. 2 вариант; ведущий показывает на свой выбор кирпичик определенного цвета, остальным необходимо угадать и изобразить эмоцию.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43174" y="3357562"/>
            <a:ext cx="5572164" cy="321471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3643314"/>
            <a:ext cx="4429156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«Эмоциональная сказка»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 Прочитать или рассказать отрывок из сказки. 1 вариант: предложить ребенку выбрать кирпичик соответствующего цвета эмоции героя сказки и изобразить эту эмоцию. 2 вариант: предложить выбрать кирпичик соответствующего цвета эмоции который он испытывает от отрывка сказки и изобразить ее.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More-Six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125" b="52092"/>
          <a:stretch>
            <a:fillRect/>
          </a:stretch>
        </p:blipFill>
        <p:spPr>
          <a:xfrm rot="3695443">
            <a:off x="-462202" y="3799833"/>
            <a:ext cx="4061913" cy="1857356"/>
          </a:xfrm>
          <a:prstGeom prst="rect">
            <a:avLst/>
          </a:prstGeom>
        </p:spPr>
      </p:pic>
      <p:pic>
        <p:nvPicPr>
          <p:cNvPr id="7" name="Рисунок 6" descr="More-Six.jpg"/>
          <p:cNvPicPr>
            <a:picLocks noChangeAspect="1"/>
          </p:cNvPicPr>
          <p:nvPr/>
        </p:nvPicPr>
        <p:blipFill>
          <a:blip r:embed="rId2"/>
          <a:srcRect l="39062" t="74060" r="38281"/>
          <a:stretch>
            <a:fillRect/>
          </a:stretch>
        </p:blipFill>
        <p:spPr>
          <a:xfrm>
            <a:off x="6113368" y="714356"/>
            <a:ext cx="2673474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142852"/>
            <a:ext cx="6000792" cy="32147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28662" y="500042"/>
            <a:ext cx="500066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«Жили-были…»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Дети становятся в круг, в центре которого стоит взрослый и читает небольшое стихотворение: -Жил (а) -был (а) маленький (</a:t>
            </a:r>
            <a:r>
              <a:rPr lang="ru-RU" b="1" dirty="0" err="1" smtClean="0">
                <a:solidFill>
                  <a:srgbClr val="0070C0"/>
                </a:solidFill>
              </a:rPr>
              <a:t>ая</a:t>
            </a:r>
            <a:r>
              <a:rPr lang="ru-RU" b="1" dirty="0" smtClean="0">
                <a:solidFill>
                  <a:srgbClr val="0070C0"/>
                </a:solidFill>
              </a:rPr>
              <a:t>) мальчик (девочка) . -Маленький (</a:t>
            </a:r>
            <a:r>
              <a:rPr lang="ru-RU" b="1" dirty="0" err="1" smtClean="0">
                <a:solidFill>
                  <a:srgbClr val="0070C0"/>
                </a:solidFill>
              </a:rPr>
              <a:t>ая</a:t>
            </a:r>
            <a:r>
              <a:rPr lang="ru-RU" b="1" dirty="0" smtClean="0">
                <a:solidFill>
                  <a:srgbClr val="0070C0"/>
                </a:solidFill>
              </a:rPr>
              <a:t>) мальчик (девочка) был (а) очень…показывает эмоциональный кирпичик. Дети должны передать с помощью мимики и пантомимики соответствующее эмоциональное состояние.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071670" y="3500438"/>
            <a:ext cx="6400800" cy="2971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3786190"/>
            <a:ext cx="500066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«Эмоциональная сказка»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Прочитать или рассказать отрывок из сказки. 1 вариант: предложить ребенку выбрать кирпичик соответствующего цвета эмоции героя сказки и изобразить эту эмоцию. 2 вариант: предложить выбрать кирпичик соответствующего цвета эмоции который он испытывает от отрывка сказки и изобразить ее.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More-Six.jpg"/>
          <p:cNvPicPr>
            <a:picLocks noChangeAspect="1"/>
          </p:cNvPicPr>
          <p:nvPr/>
        </p:nvPicPr>
        <p:blipFill>
          <a:blip r:embed="rId2"/>
          <a:srcRect l="39062" t="74060" r="38281"/>
          <a:stretch>
            <a:fillRect/>
          </a:stretch>
        </p:blipFill>
        <p:spPr>
          <a:xfrm>
            <a:off x="6715140" y="714356"/>
            <a:ext cx="2071702" cy="177145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142852"/>
            <a:ext cx="5572164" cy="300039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571480"/>
            <a:ext cx="44291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428604"/>
            <a:ext cx="4429156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«</a:t>
            </a:r>
            <a:r>
              <a:rPr lang="ru-RU" b="1" dirty="0" err="1" smtClean="0">
                <a:solidFill>
                  <a:srgbClr val="FFC000"/>
                </a:solidFill>
              </a:rPr>
              <a:t>Додумки</a:t>
            </a:r>
            <a:r>
              <a:rPr lang="ru-RU" b="1" dirty="0" smtClean="0">
                <a:solidFill>
                  <a:srgbClr val="FFC000"/>
                </a:solidFill>
              </a:rPr>
              <a:t>» 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Начните строить что-то из двух-трех кирпичей и предложите ребенку достроить не говоря о своей задумке. После того как ребенок достроит, поделитесь с ним своей задумкой и </a:t>
            </a:r>
            <a:r>
              <a:rPr lang="ru-RU" b="1" dirty="0" err="1" smtClean="0">
                <a:solidFill>
                  <a:srgbClr val="FFC000"/>
                </a:solidFill>
              </a:rPr>
              <a:t>порассуждайте</a:t>
            </a:r>
            <a:r>
              <a:rPr lang="ru-RU" b="1" dirty="0" smtClean="0">
                <a:solidFill>
                  <a:srgbClr val="FFC000"/>
                </a:solidFill>
              </a:rPr>
              <a:t> с ним, почему он решил так завершить начатую постройку.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01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298" y="357166"/>
            <a:ext cx="2708858" cy="1785950"/>
          </a:xfrm>
          <a:prstGeom prst="rect">
            <a:avLst/>
          </a:prstGeom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571604" y="3429000"/>
            <a:ext cx="5572164" cy="278608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3714752"/>
            <a:ext cx="4429156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«Кирпичный бой»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 Игроки расставляют на поле состоящее из квадратов с неповторяющимися картинками 10х10 свои кирпичи- и </a:t>
            </a:r>
            <a:r>
              <a:rPr lang="ru-RU" b="1" dirty="0" err="1" smtClean="0">
                <a:solidFill>
                  <a:srgbClr val="FFFF00"/>
                </a:solidFill>
              </a:rPr>
              <a:t>пытаютсяугадать</a:t>
            </a:r>
            <a:r>
              <a:rPr lang="ru-RU" b="1" dirty="0" smtClean="0">
                <a:solidFill>
                  <a:srgbClr val="FFFF00"/>
                </a:solidFill>
              </a:rPr>
              <a:t> расположение кирпичей противника. Побеждает тот, кто первым разгадает расположение всех кирпичиков второго игрока.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142852"/>
            <a:ext cx="5572164" cy="228601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500042"/>
            <a:ext cx="442915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«Кто больше»</a:t>
            </a:r>
          </a:p>
          <a:p>
            <a:pPr algn="ctr"/>
            <a:r>
              <a:rPr lang="ru-RU" b="1" dirty="0" smtClean="0">
                <a:solidFill>
                  <a:srgbClr val="00B0F0"/>
                </a:solidFill>
              </a:rPr>
              <a:t> Предложить придумать варианты соединения двух кирпичиков. Задача игрока придумать наибольшее количество соединений. 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42976" y="2714620"/>
            <a:ext cx="5572164" cy="221457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3071810"/>
            <a:ext cx="442915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«Способ применения»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 Ведущий заранее строит из набора понятную только для него фигуру и просит остальных придумать различные способы использования этой модели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More-Six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125" b="52092"/>
          <a:stretch>
            <a:fillRect/>
          </a:stretch>
        </p:blipFill>
        <p:spPr>
          <a:xfrm>
            <a:off x="3000364" y="4857760"/>
            <a:ext cx="5601161" cy="1857356"/>
          </a:xfrm>
          <a:prstGeom prst="rect">
            <a:avLst/>
          </a:prstGeom>
        </p:spPr>
      </p:pic>
      <p:pic>
        <p:nvPicPr>
          <p:cNvPr id="7" name="Рисунок 6" descr="59777db993df538988f59add158561ec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642918"/>
            <a:ext cx="2881306" cy="19448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142852"/>
            <a:ext cx="5572164" cy="30003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1538" y="571480"/>
            <a:ext cx="4429156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«Построй башню»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Предложить построить башню разными способами: ставить на широкую сторону, ставить на узкую сторону, только одной рукой (левой, потом правой, только двумя пальцами, только бельевой прищепкой.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071670" y="3500438"/>
            <a:ext cx="6400800" cy="2971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3857628"/>
            <a:ext cx="464347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b="1" dirty="0" smtClean="0">
                <a:solidFill>
                  <a:srgbClr val="FF0000"/>
                </a:solidFill>
              </a:rPr>
              <a:t>Угадай эмоцию»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1вариант: ведущий изображает эмоцию, остальным необходимо угадать эмоцию и вытащить кирпичик соответствующего цвета. 2 вариант; ведущий показывает на свой выбор кирпичик определенного цвета, остальным необходимо угадать и изобразить эмоцию.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59777db993df538988f59add158561ec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12" t="47222" r="51875" b="6944"/>
          <a:stretch>
            <a:fillRect/>
          </a:stretch>
        </p:blipFill>
        <p:spPr>
          <a:xfrm>
            <a:off x="5929322" y="357166"/>
            <a:ext cx="3071834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142852"/>
            <a:ext cx="5572164" cy="228601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571480"/>
            <a:ext cx="44291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428604"/>
            <a:ext cx="4429156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«Кто это?/Что это?»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</a:rPr>
              <a:t> Предложить ребенку карточку с черно-белым изображением абстрактной модели построенный из кирпичей (тень). Задача ребенка ответить на вопрос «Кто это?/Что это?»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01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3244" y="357166"/>
            <a:ext cx="3900756" cy="2571768"/>
          </a:xfrm>
          <a:prstGeom prst="rect">
            <a:avLst/>
          </a:prstGeom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571604" y="2928934"/>
            <a:ext cx="6715172" cy="32861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7422" y="3357562"/>
            <a:ext cx="5143536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«Строим разное» 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Продолжим, разберем кубики и положим в любом порядке. Следующее задание на развитие мышления. Я дам 15 сек., я говорю – вы собираете модель, используя все кубики: собираем самолет, (разбираем)пробуем собрать </a:t>
            </a:r>
            <a:r>
              <a:rPr lang="ru-RU" b="1" dirty="0" err="1" smtClean="0">
                <a:solidFill>
                  <a:srgbClr val="FFFF00"/>
                </a:solidFill>
              </a:rPr>
              <a:t>утку,третье</a:t>
            </a:r>
            <a:r>
              <a:rPr lang="ru-RU" b="1" dirty="0" smtClean="0">
                <a:solidFill>
                  <a:srgbClr val="FFFF00"/>
                </a:solidFill>
              </a:rPr>
              <a:t> задание -пробуем сделать дерево. Начинаем ориентировать кубики в разных плоскостях.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1195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 Сасин</dc:creator>
  <cp:lastModifiedBy>Антон Сасин</cp:lastModifiedBy>
  <cp:revision>3</cp:revision>
  <dcterms:created xsi:type="dcterms:W3CDTF">2023-08-09T12:33:17Z</dcterms:created>
  <dcterms:modified xsi:type="dcterms:W3CDTF">2023-08-09T13:30:16Z</dcterms:modified>
</cp:coreProperties>
</file>