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81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Хромотерапия</a:t>
            </a:r>
            <a:endParaRPr lang="ru-RU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5733256"/>
            <a:ext cx="3848472" cy="1296144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Презентация подготовлена</a:t>
            </a:r>
          </a:p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Учителем-дефектологом Тепловой С.В.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Медитация с красным цветом не рекомендуется при повышенной температуре тела и воспалительных процессах.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следует также слишком долго воздействовать красным цветом, так как это может привести к утомлению и нервному перенапряжению.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 Оранжевый цвет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На Востоке считается цветом Солнца, который дает здоровье, красоту, омоложение. Органы, на которые действует оранжевый цвет: селезенка, поджелудочная железа, тонкий кишечник, органы дыхания, сосуды.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err="1" smtClean="0"/>
              <a:t>хромотерапии</a:t>
            </a:r>
            <a:r>
              <a:rPr lang="ru-RU" dirty="0" smtClean="0"/>
              <a:t> оранжевый цвет:</a:t>
            </a:r>
            <a:br>
              <a:rPr lang="ru-RU" dirty="0" smtClean="0"/>
            </a:br>
            <a:r>
              <a:rPr lang="ru-RU" dirty="0" smtClean="0"/>
              <a:t>Оказывает укрепляющее воздействие на жизнеспособность организма;</a:t>
            </a:r>
            <a:br>
              <a:rPr lang="ru-RU" dirty="0" smtClean="0"/>
            </a:br>
            <a:r>
              <a:rPr lang="ru-RU" dirty="0" smtClean="0"/>
              <a:t> Снабжает энергией селезенку и поджелудочную</a:t>
            </a:r>
            <a:br>
              <a:rPr lang="ru-RU" dirty="0" smtClean="0"/>
            </a:br>
            <a:r>
              <a:rPr lang="ru-RU" dirty="0" smtClean="0"/>
              <a:t>железу; Улучшает кровообращение, пищеварение, трофику кожи; Способствует очищению сосудов; Повышает аппетит;  Способствует регенерации нервной и мышечной ткани; Улучшает настроение, снимает депрессию.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erbera-photo-1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-252536" y="0"/>
            <a:ext cx="9746866" cy="713010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Желтый цвет</a:t>
            </a:r>
            <a:endParaRPr lang="ru-RU" dirty="0"/>
          </a:p>
        </p:txBody>
      </p:sp>
      <p:pic>
        <p:nvPicPr>
          <p:cNvPr id="4" name="Содержимое 3" descr="podsolnukhi-112-2-94kh2-60-m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484784"/>
            <a:ext cx="6552728" cy="52336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1124744"/>
            <a:ext cx="7467600" cy="48737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Желтый цвет – </a:t>
            </a:r>
            <a:r>
              <a:rPr lang="ru-RU" dirty="0" err="1" smtClean="0"/>
              <a:t>цвет</a:t>
            </a:r>
            <a:r>
              <a:rPr lang="ru-RU" dirty="0" smtClean="0"/>
              <a:t> радости, хорошего настроения, снимает</a:t>
            </a:r>
            <a:br>
              <a:rPr lang="ru-RU" dirty="0" smtClean="0"/>
            </a:br>
            <a:r>
              <a:rPr lang="ru-RU" dirty="0" smtClean="0"/>
              <a:t>чувство усталости и сонливость. Органы, на который</a:t>
            </a:r>
            <a:br>
              <a:rPr lang="ru-RU" dirty="0" smtClean="0"/>
            </a:br>
            <a:r>
              <a:rPr lang="ru-RU" dirty="0" smtClean="0"/>
              <a:t>действует желтый цвет: нервы, мозг, лимфатическая система, желчный пузырь, желудок, двенадцатиперстная кишка.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err="1" smtClean="0"/>
              <a:t>хромотерапии</a:t>
            </a:r>
            <a:r>
              <a:rPr lang="ru-RU" dirty="0" smtClean="0"/>
              <a:t> желтый цвет:</a:t>
            </a:r>
            <a:br>
              <a:rPr lang="ru-RU" dirty="0" smtClean="0"/>
            </a:br>
            <a:r>
              <a:rPr lang="ru-RU" dirty="0" smtClean="0"/>
              <a:t>Стимулирует интеллектуальные способности человека;</a:t>
            </a:r>
            <a:br>
              <a:rPr lang="ru-RU" dirty="0" smtClean="0"/>
            </a:br>
            <a:r>
              <a:rPr lang="ru-RU" dirty="0" smtClean="0"/>
              <a:t>Оказывает очищающее действие на органы пищеварения,</a:t>
            </a:r>
            <a:br>
              <a:rPr lang="ru-RU" dirty="0" smtClean="0"/>
            </a:br>
            <a:r>
              <a:rPr lang="ru-RU" dirty="0" smtClean="0"/>
              <a:t>печень и кожу;</a:t>
            </a:r>
            <a:br>
              <a:rPr lang="ru-RU" dirty="0" smtClean="0"/>
            </a:br>
            <a:r>
              <a:rPr lang="ru-RU" dirty="0" smtClean="0"/>
              <a:t>Стимулирует работу всего желудочно-кишечного тракта,</a:t>
            </a:r>
            <a:br>
              <a:rPr lang="ru-RU" dirty="0" smtClean="0"/>
            </a:br>
            <a:r>
              <a:rPr lang="ru-RU" dirty="0" smtClean="0"/>
              <a:t>поджелудочной железы, печени; Способствует выделению</a:t>
            </a:r>
            <a:br>
              <a:rPr lang="ru-RU" dirty="0" smtClean="0"/>
            </a:br>
            <a:r>
              <a:rPr lang="ru-RU" dirty="0" smtClean="0"/>
              <a:t>желчи; Активизирует вегетативную нервную систему;</a:t>
            </a:r>
            <a:br>
              <a:rPr lang="ru-RU" dirty="0" smtClean="0"/>
            </a:br>
            <a:r>
              <a:rPr lang="ru-RU" dirty="0" smtClean="0"/>
              <a:t>Восстанавливает запасы минеральных веществе и снижает</a:t>
            </a:r>
            <a:br>
              <a:rPr lang="ru-RU" dirty="0" smtClean="0"/>
            </a:br>
            <a:r>
              <a:rPr lang="ru-RU" dirty="0" smtClean="0"/>
              <a:t>кислотность в организме.</a:t>
            </a:r>
            <a:br>
              <a:rPr lang="ru-RU" dirty="0" smtClean="0"/>
            </a:br>
            <a:r>
              <a:rPr lang="ru-RU" dirty="0" smtClean="0"/>
              <a:t>Избыток желтого цвета усиливает выработку желчи,</a:t>
            </a:r>
            <a:br>
              <a:rPr lang="ru-RU" dirty="0" smtClean="0"/>
            </a:br>
            <a:r>
              <a:rPr lang="ru-RU" dirty="0" smtClean="0"/>
              <a:t>вызывает возбуждение.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Зеленый цвет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Зеленый цвет восточные мудрецы считали высшим по своим вибрациям,</a:t>
            </a:r>
            <a:br>
              <a:rPr lang="ru-RU" dirty="0" smtClean="0"/>
            </a:br>
            <a:r>
              <a:rPr lang="ru-RU" dirty="0" smtClean="0"/>
              <a:t>положительно влияющим на центр душевной энергии человека</a:t>
            </a:r>
            <a:br>
              <a:rPr lang="ru-RU" dirty="0" smtClean="0"/>
            </a:br>
            <a:r>
              <a:rPr lang="ru-RU" dirty="0" smtClean="0"/>
              <a:t>Органы, на которые действует зеленый цвет: нервы, глаза, бронхи, мышцы, кости, сухожилия, ферменты и гормоны.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 smtClean="0"/>
              <a:t>хромотерапии</a:t>
            </a:r>
            <a:r>
              <a:rPr lang="ru-RU" dirty="0" smtClean="0"/>
              <a:t> зеленый цвет:</a:t>
            </a:r>
            <a:br>
              <a:rPr lang="ru-RU" dirty="0" smtClean="0"/>
            </a:br>
            <a:r>
              <a:rPr lang="ru-RU" dirty="0" smtClean="0"/>
              <a:t>Оказывает освежающее и одновременно успокаивающее действие на организм, проявляет антисептические и </a:t>
            </a:r>
            <a:r>
              <a:rPr lang="ru-RU" dirty="0" err="1" smtClean="0"/>
              <a:t>антимикробные</a:t>
            </a:r>
            <a:r>
              <a:rPr lang="ru-RU" dirty="0" smtClean="0"/>
              <a:t> свойства;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Успокаивает головную боль и снимает раздражительность.</a:t>
            </a:r>
            <a:br>
              <a:rPr lang="ru-RU" dirty="0" smtClean="0"/>
            </a:br>
            <a:r>
              <a:rPr lang="ru-RU" dirty="0" smtClean="0"/>
              <a:t>Укрепляет мышцы и ткани;</a:t>
            </a:r>
            <a:br>
              <a:rPr lang="ru-RU" dirty="0" smtClean="0"/>
            </a:br>
            <a:r>
              <a:rPr lang="ru-RU" dirty="0" smtClean="0"/>
              <a:t>Оказывает стимулирующее действие на гипофиз;</a:t>
            </a:r>
            <a:br>
              <a:rPr lang="ru-RU" dirty="0" smtClean="0"/>
            </a:br>
            <a:r>
              <a:rPr lang="ru-RU" dirty="0" smtClean="0"/>
              <a:t>Благотворно действует на глаза;</a:t>
            </a:r>
            <a:br>
              <a:rPr lang="ru-RU" dirty="0" smtClean="0"/>
            </a:br>
            <a:r>
              <a:rPr lang="ru-RU" dirty="0" smtClean="0"/>
              <a:t>Снимает спазм бронхов;</a:t>
            </a:r>
            <a:br>
              <a:rPr lang="ru-RU" dirty="0" smtClean="0"/>
            </a:br>
            <a:r>
              <a:rPr lang="ru-RU" dirty="0" smtClean="0"/>
              <a:t>Цвет успокаивает и укрепляет человека внутренне.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2703014_43-p-yelka-na-zelenom-fone-52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-730278" y="-1"/>
            <a:ext cx="10126814" cy="687859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Голубой цвет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Голубой цвет – </a:t>
            </a:r>
            <a:r>
              <a:rPr lang="ru-RU" dirty="0" err="1" smtClean="0"/>
              <a:t>цвет</a:t>
            </a:r>
            <a:r>
              <a:rPr lang="ru-RU" dirty="0" smtClean="0"/>
              <a:t> эмоционального энергетического центра, от его состояния зависит глубина чувств, чувство гармонии или ранимость.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Органы, на которые действует голубой цвет: нервы, гортань, глаза, уши, нос.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 smtClean="0"/>
              <a:t>хромотерапии</a:t>
            </a:r>
            <a:r>
              <a:rPr lang="ru-RU" dirty="0" smtClean="0"/>
              <a:t> голубой цвет:</a:t>
            </a:r>
            <a:br>
              <a:rPr lang="ru-RU" dirty="0" smtClean="0"/>
            </a:br>
            <a:r>
              <a:rPr lang="ru-RU" dirty="0" smtClean="0"/>
              <a:t>Успокаивает боли, оказывает освежающее и</a:t>
            </a:r>
            <a:br>
              <a:rPr lang="ru-RU" dirty="0" smtClean="0"/>
            </a:br>
            <a:r>
              <a:rPr lang="ru-RU" dirty="0" smtClean="0"/>
              <a:t>сосудосуживающее действие;</a:t>
            </a:r>
            <a:br>
              <a:rPr lang="ru-RU" dirty="0" smtClean="0"/>
            </a:br>
            <a:r>
              <a:rPr lang="ru-RU" dirty="0" smtClean="0"/>
              <a:t>Подавляет воспалительные процессы, оказывает</a:t>
            </a:r>
            <a:br>
              <a:rPr lang="ru-RU" dirty="0" smtClean="0"/>
            </a:br>
            <a:r>
              <a:rPr lang="ru-RU" dirty="0" smtClean="0"/>
              <a:t>антисептическое и жаропонижающее действие;</a:t>
            </a:r>
            <a:br>
              <a:rPr lang="ru-RU" dirty="0" smtClean="0"/>
            </a:br>
            <a:r>
              <a:rPr lang="ru-RU" dirty="0" smtClean="0"/>
              <a:t>Успокаивает, снижает артериальное давление;</a:t>
            </a:r>
            <a:br>
              <a:rPr lang="ru-RU" dirty="0" smtClean="0"/>
            </a:br>
            <a:r>
              <a:rPr lang="ru-RU" dirty="0" smtClean="0"/>
              <a:t>Снимает головные боли;</a:t>
            </a:r>
            <a:br>
              <a:rPr lang="ru-RU" dirty="0" smtClean="0"/>
            </a:br>
            <a:r>
              <a:rPr lang="ru-RU" dirty="0" smtClean="0"/>
              <a:t>Снижает аппетит.</a:t>
            </a:r>
            <a:br>
              <a:rPr lang="ru-RU" dirty="0" smtClean="0"/>
            </a:br>
            <a:r>
              <a:rPr lang="ru-RU" dirty="0" smtClean="0"/>
              <a:t>Передозировка может вызвать чувство страха.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6532594_14-kartinkin-net-p-estetichnie-golubie-kartinki-15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-153987"/>
            <a:ext cx="9143999" cy="914399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Синий цвет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Синий цвет – является символом веры, надежды, судьбы.</a:t>
            </a:r>
            <a:br>
              <a:rPr lang="ru-RU" dirty="0" smtClean="0"/>
            </a:br>
            <a:r>
              <a:rPr lang="ru-RU" dirty="0" smtClean="0"/>
              <a:t>Органы, на которые оказывает влияние синий цвет: органы</a:t>
            </a:r>
            <a:br>
              <a:rPr lang="ru-RU" dirty="0" smtClean="0"/>
            </a:br>
            <a:r>
              <a:rPr lang="ru-RU" dirty="0" smtClean="0"/>
              <a:t>дыхания, нервная системы, щитовидная железа,</a:t>
            </a:r>
            <a:br>
              <a:rPr lang="ru-RU" dirty="0" smtClean="0"/>
            </a:br>
            <a:r>
              <a:rPr lang="ru-RU" dirty="0" smtClean="0"/>
              <a:t>миндалевидные железы, слепая кишка.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 smtClean="0"/>
              <a:t>хромотерапии</a:t>
            </a:r>
            <a:r>
              <a:rPr lang="ru-RU" dirty="0" smtClean="0"/>
              <a:t> синий цвет:</a:t>
            </a:r>
            <a:br>
              <a:rPr lang="ru-RU" dirty="0" smtClean="0"/>
            </a:br>
            <a:r>
              <a:rPr lang="ru-RU" dirty="0" smtClean="0"/>
              <a:t>Оказывает положительное воздействие на органы дыхания, поэтому особенно эффективен при бронхите, воспалении легких и астме; </a:t>
            </a:r>
            <a:br>
              <a:rPr lang="ru-RU" dirty="0" smtClean="0"/>
            </a:br>
            <a:r>
              <a:rPr lang="ru-RU" dirty="0" smtClean="0"/>
              <a:t>Регулирует деятельность щитовидной</a:t>
            </a:r>
            <a:br>
              <a:rPr lang="ru-RU" dirty="0" smtClean="0"/>
            </a:br>
            <a:r>
              <a:rPr lang="ru-RU" dirty="0" err="1" smtClean="0"/>
              <a:t>железы;Способствует</a:t>
            </a:r>
            <a:r>
              <a:rPr lang="ru-RU" dirty="0" smtClean="0"/>
              <a:t> остановке кровотечений, быстрому</a:t>
            </a:r>
            <a:br>
              <a:rPr lang="ru-RU" dirty="0" smtClean="0"/>
            </a:br>
            <a:r>
              <a:rPr lang="ru-RU" dirty="0" smtClean="0"/>
              <a:t>рубцеванию и заживлению ран;</a:t>
            </a:r>
            <a:br>
              <a:rPr lang="ru-RU" dirty="0" smtClean="0"/>
            </a:br>
            <a:r>
              <a:rPr lang="ru-RU" dirty="0" smtClean="0"/>
              <a:t>Оказывает обезболивающее действие при всевозможных</a:t>
            </a:r>
            <a:br>
              <a:rPr lang="ru-RU" dirty="0" smtClean="0"/>
            </a:br>
            <a:r>
              <a:rPr lang="ru-RU" dirty="0" smtClean="0"/>
              <a:t>болях; Обладает антибактериальными свойствами;</a:t>
            </a:r>
            <a:br>
              <a:rPr lang="ru-RU" dirty="0" smtClean="0"/>
            </a:br>
            <a:r>
              <a:rPr lang="ru-RU" dirty="0" smtClean="0"/>
              <a:t>Омолаживает, повышает творческую активность и</a:t>
            </a:r>
            <a:br>
              <a:rPr lang="ru-RU" dirty="0" smtClean="0"/>
            </a:br>
            <a:r>
              <a:rPr lang="ru-RU" dirty="0" smtClean="0"/>
              <a:t>иммунитет.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 ПОНЯТИЕ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Все цвета имеют свое излучение, у каждого цвета – своя</a:t>
            </a:r>
            <a:br>
              <a:rPr lang="ru-RU" dirty="0" smtClean="0"/>
            </a:br>
            <a:r>
              <a:rPr lang="ru-RU" dirty="0" smtClean="0"/>
              <a:t>длина волны, способная нести свою информацию, </a:t>
            </a:r>
            <a:r>
              <a:rPr lang="ru-RU" dirty="0" err="1" smtClean="0"/>
              <a:t>поразному</a:t>
            </a:r>
            <a:r>
              <a:rPr lang="ru-RU" dirty="0" smtClean="0"/>
              <a:t> воздействуя на различные органы человека.</a:t>
            </a:r>
            <a:br>
              <a:rPr lang="ru-RU" dirty="0" smtClean="0"/>
            </a:br>
            <a:r>
              <a:rPr lang="ru-RU" dirty="0" smtClean="0"/>
              <a:t>Оказывая влияние цветом на тот или иной орган, можно</a:t>
            </a:r>
            <a:br>
              <a:rPr lang="ru-RU" dirty="0" smtClean="0"/>
            </a:br>
            <a:r>
              <a:rPr lang="ru-RU" dirty="0" smtClean="0"/>
              <a:t>лечить его. Такое лечение – </a:t>
            </a:r>
            <a:r>
              <a:rPr lang="ru-RU" dirty="0" err="1" smtClean="0"/>
              <a:t>лечение</a:t>
            </a:r>
            <a:r>
              <a:rPr lang="ru-RU" dirty="0" smtClean="0"/>
              <a:t> цветом – сейчас</a:t>
            </a:r>
            <a:br>
              <a:rPr lang="ru-RU" dirty="0" smtClean="0"/>
            </a:br>
            <a:r>
              <a:rPr lang="ru-RU" dirty="0" smtClean="0"/>
              <a:t>вновь возрождается и внедряется в лечебную практику</a:t>
            </a:r>
            <a:br>
              <a:rPr lang="ru-RU" dirty="0" smtClean="0"/>
            </a:br>
            <a:r>
              <a:rPr lang="ru-RU" dirty="0" smtClean="0"/>
              <a:t>и носит название </a:t>
            </a:r>
            <a:r>
              <a:rPr lang="ru-RU" dirty="0" err="1" smtClean="0"/>
              <a:t>хромотерапия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63983464_31-phonoteka-org-p-goluboi-tsvet-oboi-krasivo-34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-194630" y="0"/>
            <a:ext cx="9338630" cy="696301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Фиолетовый цвет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Оказывает тонизирующее действие на головной мозг и глаза, способствует выработке гормонов радости (</a:t>
            </a:r>
            <a:r>
              <a:rPr lang="ru-RU" dirty="0" err="1" smtClean="0"/>
              <a:t>эндорфинов</a:t>
            </a:r>
            <a:r>
              <a:rPr lang="ru-RU" dirty="0" smtClean="0"/>
              <a:t>), мелатонина.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Органы, на которые действует фиолетовый цвет: нервы, железы, прежде всего гипофиз, лимфатическая система.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 smtClean="0"/>
              <a:t>хромотерапии</a:t>
            </a:r>
            <a:r>
              <a:rPr lang="ru-RU" dirty="0" smtClean="0"/>
              <a:t> фиолетовый цвет:</a:t>
            </a:r>
            <a:br>
              <a:rPr lang="ru-RU" dirty="0" smtClean="0"/>
            </a:br>
            <a:r>
              <a:rPr lang="ru-RU" dirty="0" smtClean="0"/>
              <a:t>Снижает температуру, уменьшает боли; Оказывает</a:t>
            </a:r>
            <a:br>
              <a:rPr lang="ru-RU" dirty="0" smtClean="0"/>
            </a:br>
            <a:r>
              <a:rPr lang="ru-RU" dirty="0" smtClean="0"/>
              <a:t>благотворное воздействие на человека при напряженном ритме жизни, при бессоннице, мигренях и депрессиях, дает силу при энергетическом истощении.</a:t>
            </a:r>
            <a:br>
              <a:rPr lang="ru-RU" dirty="0" smtClean="0"/>
            </a:br>
            <a:r>
              <a:rPr lang="ru-RU" dirty="0" smtClean="0"/>
              <a:t> Омолаживает; Повышает творческую активность и иммунитет.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4900458_36-fikiwiki-com-p-fioletovii-tsvet-krasivie-kartinki-38.pn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Белый цвет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Эквивалент дневного света. Белые птицы и белые животные у всех народов считаются священными. Белый цвет дает силу и энергию, выравнивает настроение, создает праздничность и торжественность.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Белый цвет гармонизирует действие всех</a:t>
            </a:r>
            <a:br>
              <a:rPr lang="ru-RU" dirty="0" smtClean="0"/>
            </a:br>
            <a:r>
              <a:rPr lang="ru-RU" dirty="0" smtClean="0"/>
              <a:t>органов человека. В </a:t>
            </a:r>
            <a:r>
              <a:rPr lang="ru-RU" dirty="0" err="1" smtClean="0"/>
              <a:t>хромотерапии</a:t>
            </a:r>
            <a:r>
              <a:rPr lang="ru-RU" dirty="0" smtClean="0"/>
              <a:t> белый цвет:</a:t>
            </a:r>
            <a:br>
              <a:rPr lang="ru-RU" dirty="0" smtClean="0"/>
            </a:br>
            <a:r>
              <a:rPr lang="ru-RU" dirty="0" smtClean="0"/>
              <a:t>Повышает силу, энергию; Гармонизирует все </a:t>
            </a:r>
            <a:br>
              <a:rPr lang="ru-RU" dirty="0" smtClean="0"/>
            </a:br>
            <a:r>
              <a:rPr lang="ru-RU" dirty="0" smtClean="0"/>
              <a:t>функции организма. Нормализует деятельность центральной нервной системы;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45022624_13-fikiwiki-com-p-golubi-krasivie-kartinki-14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u7SC.gif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ИСТОРИЯ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 smtClean="0"/>
              <a:t>Хромотерапия</a:t>
            </a:r>
            <a:r>
              <a:rPr lang="ru-RU" dirty="0" smtClean="0"/>
              <a:t> зародилась в древности. Цветом лечили в Египте,</a:t>
            </a:r>
            <a:br>
              <a:rPr lang="ru-RU" dirty="0" smtClean="0"/>
            </a:br>
            <a:r>
              <a:rPr lang="ru-RU" dirty="0" smtClean="0"/>
              <a:t>Китае, Индии. В Персии уже в IV-III тысячелетиях до н.э. окрашенный</a:t>
            </a:r>
            <a:br>
              <a:rPr lang="ru-RU" dirty="0" smtClean="0"/>
            </a:br>
            <a:r>
              <a:rPr lang="ru-RU" dirty="0" smtClean="0"/>
              <a:t>свет, полученный с помощью цветных кристаллов природных</a:t>
            </a:r>
            <a:br>
              <a:rPr lang="ru-RU" dirty="0" smtClean="0"/>
            </a:br>
            <a:r>
              <a:rPr lang="ru-RU" dirty="0" smtClean="0"/>
              <a:t>минералов, успешно применялся для лечения и профилактики</a:t>
            </a:r>
            <a:br>
              <a:rPr lang="ru-RU" dirty="0" smtClean="0"/>
            </a:br>
            <a:r>
              <a:rPr lang="ru-RU" dirty="0" smtClean="0"/>
              <a:t>заболеваний, связанных с эмоциональным напряжением.</a:t>
            </a:r>
            <a:br>
              <a:rPr lang="ru-RU" dirty="0" smtClean="0"/>
            </a:br>
            <a:r>
              <a:rPr lang="ru-RU" dirty="0" smtClean="0"/>
              <a:t>В египетских храмах археологи обнаружили помещения,</a:t>
            </a:r>
            <a:br>
              <a:rPr lang="ru-RU" dirty="0" smtClean="0"/>
            </a:br>
            <a:r>
              <a:rPr lang="ru-RU" dirty="0" smtClean="0"/>
              <a:t>конструкция которых заставляла преломлять солнечные лучи в тот</a:t>
            </a:r>
            <a:br>
              <a:rPr lang="ru-RU" dirty="0" smtClean="0"/>
            </a:br>
            <a:r>
              <a:rPr lang="ru-RU" dirty="0" smtClean="0"/>
              <a:t>или иной цвет. Египетские врачи словно купали больного в потоках целительных для него лучей определенного цвета.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Авиценна составил особый атлас, где описал зависимость между</a:t>
            </a:r>
            <a:br>
              <a:rPr lang="ru-RU" dirty="0" smtClean="0"/>
            </a:br>
            <a:r>
              <a:rPr lang="ru-RU" dirty="0" smtClean="0"/>
              <a:t>цветом, человеческим темпераментом и здоровьем человека. Он</a:t>
            </a:r>
            <a:br>
              <a:rPr lang="ru-RU" dirty="0" smtClean="0"/>
            </a:br>
            <a:r>
              <a:rPr lang="ru-RU" dirty="0" smtClean="0"/>
              <a:t>считал, что яркий утренний свет помогает усвоению пищи; красный</a:t>
            </a:r>
            <a:br>
              <a:rPr lang="ru-RU" dirty="0" smtClean="0"/>
            </a:br>
            <a:r>
              <a:rPr lang="ru-RU" dirty="0" smtClean="0"/>
              <a:t>цвет создает оптимистическое настроение и усиливает ток крови;</a:t>
            </a:r>
            <a:br>
              <a:rPr lang="ru-RU" dirty="0" smtClean="0"/>
            </a:br>
            <a:r>
              <a:rPr lang="ru-RU" dirty="0" smtClean="0"/>
              <a:t>желтые цвета вылечивают печень, уменьшают боли и снимают</a:t>
            </a:r>
            <a:br>
              <a:rPr lang="ru-RU" dirty="0" smtClean="0"/>
            </a:br>
            <a:r>
              <a:rPr lang="ru-RU" dirty="0" smtClean="0"/>
              <a:t>воспаление. Проблемой цвета занимались Аристотель, Леонардо да</a:t>
            </a:r>
            <a:br>
              <a:rPr lang="ru-RU" dirty="0" smtClean="0"/>
            </a:br>
            <a:r>
              <a:rPr lang="ru-RU" dirty="0" smtClean="0"/>
              <a:t>Винчи, И.В. Гете, Т. Янг, И. Ньютон.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ВОЗДЕЙСТВИЕ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 smtClean="0"/>
              <a:t>Хромотерапия</a:t>
            </a:r>
            <a:r>
              <a:rPr lang="ru-RU" dirty="0" smtClean="0"/>
              <a:t> воздействует на организм двумя путями –</a:t>
            </a:r>
            <a:br>
              <a:rPr lang="ru-RU" dirty="0" smtClean="0"/>
            </a:br>
            <a:r>
              <a:rPr lang="ru-RU" dirty="0" smtClean="0"/>
              <a:t>через радужную оболочку глаз и через кожу. Воспринимая</a:t>
            </a:r>
            <a:br>
              <a:rPr lang="ru-RU" dirty="0" smtClean="0"/>
            </a:br>
            <a:r>
              <a:rPr lang="ru-RU" dirty="0" smtClean="0"/>
              <a:t>цвет, рецепторы глаз стимулируют определенные участки</a:t>
            </a:r>
            <a:br>
              <a:rPr lang="ru-RU" dirty="0" smtClean="0"/>
            </a:br>
            <a:r>
              <a:rPr lang="ru-RU" dirty="0" smtClean="0"/>
              <a:t>центральной нервной системы, которые в свою очередь</a:t>
            </a:r>
            <a:br>
              <a:rPr lang="ru-RU" dirty="0" smtClean="0"/>
            </a:br>
            <a:r>
              <a:rPr lang="ru-RU" dirty="0" smtClean="0"/>
              <a:t>стимулируют высвобождение целого ряда гормонов и</a:t>
            </a:r>
            <a:br>
              <a:rPr lang="ru-RU" dirty="0" smtClean="0"/>
            </a:br>
            <a:r>
              <a:rPr lang="ru-RU" dirty="0" smtClean="0"/>
              <a:t>биологически активных веществ. Это и реализует лечебный</a:t>
            </a:r>
            <a:br>
              <a:rPr lang="ru-RU" dirty="0" smtClean="0"/>
            </a:br>
            <a:r>
              <a:rPr lang="ru-RU" dirty="0" smtClean="0"/>
              <a:t>эффект. Разные цветовые спектры создают разную</a:t>
            </a:r>
            <a:br>
              <a:rPr lang="ru-RU" dirty="0" smtClean="0"/>
            </a:br>
            <a:r>
              <a:rPr lang="ru-RU" dirty="0" smtClean="0"/>
              <a:t>модуляцию нейронного сигнала, в результате стимулируются</a:t>
            </a:r>
            <a:br>
              <a:rPr lang="ru-RU" dirty="0" smtClean="0"/>
            </a:br>
            <a:r>
              <a:rPr lang="ru-RU" dirty="0" smtClean="0"/>
              <a:t>соответствующие отделы и структурные единицы мозга. С</a:t>
            </a:r>
            <a:br>
              <a:rPr lang="ru-RU" dirty="0" smtClean="0"/>
            </a:br>
            <a:r>
              <a:rPr lang="ru-RU" dirty="0" smtClean="0"/>
              <a:t>этим связано целенаправленное действие того или иного</a:t>
            </a:r>
            <a:br>
              <a:rPr lang="ru-RU" dirty="0" smtClean="0"/>
            </a:br>
            <a:r>
              <a:rPr lang="ru-RU" dirty="0" smtClean="0"/>
              <a:t>цвета. С другой стороны цвет создают электромагнитные</a:t>
            </a:r>
            <a:br>
              <a:rPr lang="ru-RU" dirty="0" smtClean="0"/>
            </a:br>
            <a:r>
              <a:rPr lang="ru-RU" dirty="0" smtClean="0"/>
              <a:t>волны разной длины, которые воздействуют на рецепторы</a:t>
            </a:r>
            <a:br>
              <a:rPr lang="ru-RU" dirty="0" smtClean="0"/>
            </a:br>
            <a:r>
              <a:rPr lang="ru-RU" dirty="0" smtClean="0"/>
              <a:t>кожи и вызывают эффект, аналогичный влиянию цвета на</a:t>
            </a:r>
            <a:br>
              <a:rPr lang="ru-RU" dirty="0" smtClean="0"/>
            </a:br>
            <a:r>
              <a:rPr lang="ru-RU" dirty="0" smtClean="0"/>
              <a:t>сетчатку глаз, только при этом стимулируются фотохимические процессы.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Метод применения цвета для лечения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Метод 1. В зависимости от органа, на который</a:t>
            </a:r>
            <a:br>
              <a:rPr lang="ru-RU" dirty="0" smtClean="0"/>
            </a:br>
            <a:r>
              <a:rPr lang="ru-RU" dirty="0" smtClean="0"/>
              <a:t>направлено лечение, возьмите лист бумаги размером</a:t>
            </a:r>
            <a:br>
              <a:rPr lang="ru-RU" dirty="0" smtClean="0"/>
            </a:br>
            <a:r>
              <a:rPr lang="ru-RU" dirty="0" smtClean="0"/>
              <a:t>примерно 40 </a:t>
            </a:r>
            <a:r>
              <a:rPr lang="ru-RU" dirty="0" err="1" smtClean="0"/>
              <a:t>х</a:t>
            </a:r>
            <a:r>
              <a:rPr lang="ru-RU" dirty="0" smtClean="0"/>
              <a:t> 40 см, окрашенный в нужный вам цвет.</a:t>
            </a:r>
            <a:br>
              <a:rPr lang="ru-RU" dirty="0" smtClean="0"/>
            </a:br>
            <a:r>
              <a:rPr lang="ru-RU" dirty="0" smtClean="0"/>
              <a:t>Сядьте на расстоянии 1 – 1,5 м от него и смотрите на лист в течение 10-15 минут. Этого времени вполне достаточно для того, чтобы глаз зафиксировал цвет, передал сигнал мозгу, оттуда он поступил в центральную нервную систему, а от нее – к тому органу, на который цвет оказывает наиболее сильное</a:t>
            </a:r>
            <a:br>
              <a:rPr lang="ru-RU" dirty="0" smtClean="0"/>
            </a:br>
            <a:r>
              <a:rPr lang="ru-RU" dirty="0" smtClean="0"/>
              <a:t>воздействие.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Метод 2.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Это более простой способ. Но подойдет он для тех, кто</a:t>
            </a:r>
            <a:br>
              <a:rPr lang="ru-RU" dirty="0" smtClean="0"/>
            </a:br>
            <a:r>
              <a:rPr lang="ru-RU" dirty="0" smtClean="0"/>
              <a:t>обладает хорошо развитым воображением. Сядьте, закройте</a:t>
            </a:r>
            <a:br>
              <a:rPr lang="ru-RU" dirty="0" smtClean="0"/>
            </a:br>
            <a:r>
              <a:rPr lang="ru-RU" dirty="0" smtClean="0"/>
              <a:t>глаза и постарайтесь представить, что помещение, в котором</a:t>
            </a:r>
            <a:br>
              <a:rPr lang="ru-RU" dirty="0" smtClean="0"/>
            </a:br>
            <a:r>
              <a:rPr lang="ru-RU" dirty="0" smtClean="0"/>
              <a:t>вы находитесь, окрасилось в тот цвет, который необходим</a:t>
            </a:r>
            <a:br>
              <a:rPr lang="ru-RU" dirty="0" smtClean="0"/>
            </a:br>
            <a:r>
              <a:rPr lang="ru-RU" dirty="0" smtClean="0"/>
              <a:t>вам для воздействия на выбранный орган. Можно</a:t>
            </a:r>
            <a:br>
              <a:rPr lang="ru-RU" dirty="0" smtClean="0"/>
            </a:br>
            <a:r>
              <a:rPr lang="ru-RU" dirty="0" smtClean="0"/>
              <a:t>представлять цвет в виде зрительных образов, таких как</a:t>
            </a:r>
            <a:br>
              <a:rPr lang="ru-RU" dirty="0" smtClean="0"/>
            </a:br>
            <a:r>
              <a:rPr lang="ru-RU" dirty="0" smtClean="0"/>
              <a:t>синее море, голубое небо, зеленая трава, оранжевый</a:t>
            </a:r>
            <a:br>
              <a:rPr lang="ru-RU" dirty="0" smtClean="0"/>
            </a:br>
            <a:r>
              <a:rPr lang="ru-RU" dirty="0" smtClean="0"/>
              <a:t>апельсин и т.д. Такая цветовая медитация должна</a:t>
            </a:r>
            <a:br>
              <a:rPr lang="ru-RU" dirty="0" smtClean="0"/>
            </a:br>
            <a:r>
              <a:rPr lang="ru-RU" dirty="0" smtClean="0"/>
              <a:t>продолжаться от 10 до 20 минут.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Метод 3.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Можно приобрести в магазине цветные лампы и по</a:t>
            </a:r>
            <a:br>
              <a:rPr lang="ru-RU" dirty="0" smtClean="0"/>
            </a:br>
            <a:r>
              <a:rPr lang="ru-RU" dirty="0" smtClean="0"/>
              <a:t>мере необходимости вкручивать лампу нужного вам цвета в любой источник света (например, в настольную лампу). Другие источники света при этом должны быть</a:t>
            </a:r>
            <a:br>
              <a:rPr lang="ru-RU" dirty="0" smtClean="0"/>
            </a:br>
            <a:r>
              <a:rPr lang="ru-RU" dirty="0" smtClean="0"/>
              <a:t>выключены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. Таким методом можно пользоваться в</a:t>
            </a:r>
            <a:br>
              <a:rPr lang="ru-RU" dirty="0" smtClean="0"/>
            </a:br>
            <a:r>
              <a:rPr lang="ru-RU" dirty="0" smtClean="0"/>
              <a:t>течение 2-3 часов, занимаясь при этом любым делом.</a:t>
            </a:r>
            <a:br>
              <a:rPr lang="ru-RU" dirty="0" smtClean="0"/>
            </a:br>
            <a:r>
              <a:rPr lang="ru-RU" dirty="0" smtClean="0"/>
              <a:t>Применение данного метода вы можете встретить в сенсорной комнате, в SPA салонах и т.д.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Красный цвет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это цвет стихии огня, согласно восточной медицине. Цвет крови,</a:t>
            </a:r>
            <a:br>
              <a:rPr lang="ru-RU" dirty="0" smtClean="0"/>
            </a:br>
            <a:r>
              <a:rPr lang="ru-RU" dirty="0" smtClean="0"/>
              <a:t>жизни, энергии, мироздания. Он символизирует неодолимую власть женственности, страстное начало и любовь. Его рекомендуется использовать в </a:t>
            </a:r>
            <a:r>
              <a:rPr lang="ru-RU" dirty="0" err="1" smtClean="0"/>
              <a:t>цветолечении</a:t>
            </a:r>
            <a:r>
              <a:rPr lang="ru-RU" dirty="0" smtClean="0"/>
              <a:t> при болезнях, возникающих на фоне общего физического истощения и слабости.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Органы, на которые оказывает действие красный цвет: сердце,</a:t>
            </a:r>
            <a:br>
              <a:rPr lang="ru-RU" dirty="0" smtClean="0"/>
            </a:br>
            <a:r>
              <a:rPr lang="ru-RU" dirty="0" smtClean="0"/>
              <a:t>артерии и вены, печень, почки, прямая кишка.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 smtClean="0"/>
              <a:t>хромотерапии</a:t>
            </a:r>
            <a:r>
              <a:rPr lang="ru-RU" dirty="0" smtClean="0"/>
              <a:t> красный цвет:</a:t>
            </a:r>
            <a:br>
              <a:rPr lang="ru-RU" dirty="0" smtClean="0"/>
            </a:br>
            <a:r>
              <a:rPr lang="ru-RU" dirty="0" smtClean="0"/>
              <a:t>Оказывает стимулирующее действие на органы кровообращения;</a:t>
            </a:r>
            <a:br>
              <a:rPr lang="ru-RU" dirty="0" smtClean="0"/>
            </a:br>
            <a:r>
              <a:rPr lang="ru-RU" dirty="0" smtClean="0"/>
              <a:t>Повышает содержание гемоглобина в крови и тем самым</a:t>
            </a:r>
            <a:br>
              <a:rPr lang="ru-RU" dirty="0" smtClean="0"/>
            </a:br>
            <a:r>
              <a:rPr lang="ru-RU" dirty="0" smtClean="0"/>
              <a:t>препятствует возникновению анемии; Повышает иммунитет;</a:t>
            </a:r>
            <a:br>
              <a:rPr lang="ru-RU" dirty="0" smtClean="0"/>
            </a:br>
            <a:r>
              <a:rPr lang="ru-RU" dirty="0" smtClean="0"/>
              <a:t>Устраняет застойные явления; способствует выделению тепла;</a:t>
            </a:r>
            <a:br>
              <a:rPr lang="ru-RU" dirty="0" smtClean="0"/>
            </a:br>
            <a:r>
              <a:rPr lang="ru-RU" dirty="0" smtClean="0"/>
              <a:t>Регулирует деятельность печени и почек; Он содействует</a:t>
            </a:r>
            <a:br>
              <a:rPr lang="ru-RU" dirty="0" smtClean="0"/>
            </a:br>
            <a:r>
              <a:rPr lang="ru-RU" dirty="0" smtClean="0"/>
              <a:t>кровообращению и расширяет сосуды. Ускоряет выздоровление при различных кожных заболеваниях.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food-fruit-strawberries-plant-berry-strawberry-blackberry-tasty-raspberry-produce-loganberry-frutti-di-bosco-ripe-aspberry-62309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-757275" y="-398336"/>
            <a:ext cx="10135150" cy="742773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252</Words>
  <Application>Microsoft Office PowerPoint</Application>
  <PresentationFormat>Экран (4:3)</PresentationFormat>
  <Paragraphs>38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Эркер</vt:lpstr>
      <vt:lpstr>Хромотерапия</vt:lpstr>
      <vt:lpstr> ПОНЯТИЕ </vt:lpstr>
      <vt:lpstr>ИСТОРИЯ </vt:lpstr>
      <vt:lpstr>ВОЗДЕЙСТВИЕ</vt:lpstr>
      <vt:lpstr>Метод применения цвета для лечения </vt:lpstr>
      <vt:lpstr>Метод 2. </vt:lpstr>
      <vt:lpstr>Метод 3. </vt:lpstr>
      <vt:lpstr>Красный цвет </vt:lpstr>
      <vt:lpstr>Слайд 9</vt:lpstr>
      <vt:lpstr>Слайд 10</vt:lpstr>
      <vt:lpstr> Оранжевый цвет </vt:lpstr>
      <vt:lpstr>Слайд 12</vt:lpstr>
      <vt:lpstr>Желтый цвет</vt:lpstr>
      <vt:lpstr>Слайд 14</vt:lpstr>
      <vt:lpstr>Зеленый цвет </vt:lpstr>
      <vt:lpstr>Слайд 16</vt:lpstr>
      <vt:lpstr>Голубой цвет </vt:lpstr>
      <vt:lpstr>Слайд 18</vt:lpstr>
      <vt:lpstr>Синий цвет </vt:lpstr>
      <vt:lpstr>Слайд 20</vt:lpstr>
      <vt:lpstr>Фиолетовый цвет </vt:lpstr>
      <vt:lpstr>Слайд 22</vt:lpstr>
      <vt:lpstr>Белый цвет 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Хромотерапия</dc:title>
  <dc:creator>Пользователь</dc:creator>
  <cp:lastModifiedBy>Пользователь</cp:lastModifiedBy>
  <cp:revision>1</cp:revision>
  <dcterms:created xsi:type="dcterms:W3CDTF">2022-11-29T15:48:04Z</dcterms:created>
  <dcterms:modified xsi:type="dcterms:W3CDTF">2023-08-11T07:00:20Z</dcterms:modified>
</cp:coreProperties>
</file>