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381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381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3A39E5"/>
        </a:fontRef>
        <a:srgbClr val="3A39E5"/>
      </a:tcTxStyle>
      <a:tcStyle>
        <a:tcBdr>
          <a:left>
            <a:ln w="12700" cap="flat">
              <a:solidFill>
                <a:srgbClr val="525760"/>
              </a:solidFill>
              <a:prstDash val="solid"/>
              <a:miter lim="400000"/>
            </a:ln>
          </a:left>
          <a:right>
            <a:ln w="38100" cap="flat">
              <a:solidFill>
                <a:schemeClr val="accent1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/>
              </a:solidFill>
              <a:prstDash val="solid"/>
              <a:miter lim="400000"/>
            </a:ln>
          </a:top>
          <a:bottom>
            <a:ln w="12700" cap="flat">
              <a:solidFill>
                <a:srgbClr val="525760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525760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AEAE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chemeClr val="accent4"/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54585E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45357"/>
              <a:satOff val="2412"/>
              <a:lumOff val="-28753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45A62"/>
              </a:solidFill>
              <a:prstDash val="solid"/>
              <a:miter lim="400000"/>
            </a:ln>
          </a:left>
          <a:right>
            <a:ln w="12700" cap="flat">
              <a:solidFill>
                <a:srgbClr val="545A62"/>
              </a:solidFill>
              <a:prstDash val="solid"/>
              <a:miter lim="400000"/>
            </a:ln>
          </a:right>
          <a:top>
            <a:ln w="12700" cap="flat">
              <a:solidFill>
                <a:srgbClr val="545A62"/>
              </a:solidFill>
              <a:prstDash val="solid"/>
              <a:miter lim="400000"/>
            </a:ln>
          </a:top>
          <a:bottom>
            <a:ln w="12700" cap="flat">
              <a:solidFill>
                <a:srgbClr val="545A62"/>
              </a:solidFill>
              <a:prstDash val="solid"/>
              <a:miter lim="400000"/>
            </a:ln>
          </a:bottom>
          <a:insideH>
            <a:ln w="12700" cap="flat">
              <a:solidFill>
                <a:srgbClr val="545A62"/>
              </a:solidFill>
              <a:prstDash val="solid"/>
              <a:miter lim="400000"/>
            </a:ln>
          </a:insideH>
          <a:insideV>
            <a:ln w="12700" cap="flat">
              <a:solidFill>
                <a:srgbClr val="545A6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9FAFF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38100" cap="flat">
              <a:solidFill>
                <a:srgbClr val="545A62"/>
              </a:solidFill>
              <a:prstDash val="solid"/>
              <a:miter lim="400000"/>
            </a:ln>
          </a:right>
          <a:top>
            <a:ln w="12700" cap="flat">
              <a:solidFill>
                <a:srgbClr val="555A61"/>
              </a:solidFill>
              <a:prstDash val="solid"/>
              <a:miter lim="400000"/>
            </a:ln>
          </a:top>
          <a:bottom>
            <a:ln w="12700" cap="flat">
              <a:solidFill>
                <a:srgbClr val="555A61"/>
              </a:solidFill>
              <a:prstDash val="solid"/>
              <a:miter lim="400000"/>
            </a:ln>
          </a:bottom>
          <a:insideH>
            <a:ln w="12700" cap="flat">
              <a:solidFill>
                <a:srgbClr val="555A61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527787"/>
              <a:satOff val="-26837"/>
              <a:lumOff val="15324"/>
            </a:schemeClr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45A62"/>
              </a:solidFill>
              <a:prstDash val="solid"/>
              <a:miter lim="400000"/>
            </a:ln>
          </a:left>
          <a:right>
            <a:ln w="12700" cap="flat">
              <a:solidFill>
                <a:srgbClr val="545A62"/>
              </a:solidFill>
              <a:prstDash val="solid"/>
              <a:miter lim="400000"/>
            </a:ln>
          </a:right>
          <a:top>
            <a:ln w="38100" cap="flat">
              <a:solidFill>
                <a:srgbClr val="545A62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45A62"/>
              </a:solidFill>
              <a:prstDash val="solid"/>
              <a:miter lim="400000"/>
            </a:ln>
          </a:insideH>
          <a:insideV>
            <a:ln w="12700" cap="flat">
              <a:solidFill>
                <a:srgbClr val="545A6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38100" cap="flat">
              <a:solidFill>
                <a:srgbClr val="545A62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238625"/>
              <a:satOff val="-6134"/>
              <a:lumOff val="8689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6F4E4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381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chemeClr val="accent5">
              <a:hueOff val="503731"/>
              <a:lumOff val="7092"/>
            </a:schemeClr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4585E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381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4585E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A8A8A8"/>
              </a:solidFill>
              <a:prstDash val="solid"/>
              <a:miter lim="400000"/>
            </a:ln>
          </a:left>
          <a:right>
            <a:ln w="12700" cap="flat">
              <a:solidFill>
                <a:srgbClr val="A8A8A8"/>
              </a:solidFill>
              <a:prstDash val="solid"/>
              <a:miter lim="400000"/>
            </a:ln>
          </a:right>
          <a:top>
            <a:ln w="12700" cap="flat">
              <a:solidFill>
                <a:srgbClr val="A8A8A8"/>
              </a:solidFill>
              <a:prstDash val="solid"/>
              <a:miter lim="400000"/>
            </a:ln>
          </a:top>
          <a:bottom>
            <a:ln w="12700" cap="flat">
              <a:solidFill>
                <a:srgbClr val="A8A8A8"/>
              </a:solidFill>
              <a:prstDash val="solid"/>
              <a:miter lim="400000"/>
            </a:ln>
          </a:bottom>
          <a:insideH>
            <a:ln w="12700" cap="flat">
              <a:solidFill>
                <a:srgbClr val="A8A8A8"/>
              </a:solidFill>
              <a:prstDash val="solid"/>
              <a:miter lim="400000"/>
            </a:ln>
          </a:insideH>
          <a:insideV>
            <a:ln w="12700" cap="flat">
              <a:solidFill>
                <a:srgbClr val="A8A8A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5666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56667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EBEB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38100" cap="flat">
              <a:solidFill>
                <a:srgbClr val="656667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A8A8A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56" y="-60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71500" y="12269258"/>
            <a:ext cx="23235147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4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 </a:t>
            </a:r>
          </a:p>
        </p:txBody>
      </p:sp>
      <p:sp>
        <p:nvSpPr>
          <p:cNvPr id="14" name="Линия"/>
          <p:cNvSpPr/>
          <p:nvPr/>
        </p:nvSpPr>
        <p:spPr>
          <a:xfrm>
            <a:off x="635000" y="9443335"/>
            <a:ext cx="23114000" cy="63502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5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571500" y="9525885"/>
            <a:ext cx="23235147" cy="2647065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15000" b="1" spc="-300"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1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1500" y="847716"/>
            <a:ext cx="23235147" cy="2324101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1pPr>
            <a:lvl2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2pPr>
            <a:lvl3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3pPr>
            <a:lvl4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4pPr>
            <a:lvl5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Информационное сообщени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14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15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71500" y="3898900"/>
            <a:ext cx="23236826" cy="5499100"/>
          </a:xfrm>
          <a:prstGeom prst="rect">
            <a:avLst/>
          </a:prstGeom>
        </p:spPr>
        <p:txBody>
          <a:bodyPr anchor="ctr"/>
          <a:lstStyle>
            <a:lvl1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1pPr>
            <a:lvl2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2pPr>
            <a:lvl3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3pPr>
            <a:lvl4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4pPr>
            <a:lvl5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5pPr>
          </a:lstStyle>
          <a:p>
            <a:r>
              <a:t>Информационное 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Важный факт">
    <p:bg>
      <p:bgPr>
        <a:solidFill>
          <a:srgbClr val="C3D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34999" y="1346200"/>
            <a:ext cx="23241001" cy="8451368"/>
          </a:xfrm>
          <a:prstGeom prst="rect">
            <a:avLst/>
          </a:prstGeom>
        </p:spPr>
        <p:txBody>
          <a:bodyPr anchor="b"/>
          <a:lstStyle>
            <a:lvl1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4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35000" y="9170947"/>
            <a:ext cx="23241000" cy="932816"/>
          </a:xfrm>
          <a:prstGeom prst="rect">
            <a:avLst/>
          </a:prstGeom>
        </p:spPr>
        <p:txBody>
          <a:bodyPr/>
          <a:lstStyle>
            <a:lvl1pPr defTabSz="800735">
              <a:lnSpc>
                <a:spcPct val="80000"/>
              </a:lnSpc>
              <a:tabLst/>
              <a:defRPr sz="5335" spc="-53">
                <a:solidFill>
                  <a:schemeClr val="accent1"/>
                </a:solidFill>
              </a:defRPr>
            </a:lvl1pPr>
          </a:lstStyle>
          <a:p>
            <a:r>
              <a:t>Информация о факте</a:t>
            </a:r>
          </a:p>
        </p:txBody>
      </p:sp>
      <p:sp>
        <p:nvSpPr>
          <p:cNvPr id="125" name="Линия"/>
          <p:cNvSpPr/>
          <p:nvPr/>
        </p:nvSpPr>
        <p:spPr>
          <a:xfrm>
            <a:off x="635000" y="12192000"/>
            <a:ext cx="23118143" cy="0"/>
          </a:xfrm>
          <a:prstGeom prst="line">
            <a:avLst/>
          </a:prstGeom>
          <a:ln w="381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26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2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Цитата">
    <p:bg>
      <p:bgPr>
        <a:solidFill>
          <a:srgbClr val="C3D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5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6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148060" y="9247147"/>
            <a:ext cx="22707182" cy="932816"/>
          </a:xfrm>
          <a:prstGeom prst="rect">
            <a:avLst/>
          </a:prstGeom>
        </p:spPr>
        <p:txBody>
          <a:bodyPr anchor="ctr"/>
          <a:lstStyle>
            <a:lvl1pPr defTabSz="800735">
              <a:lnSpc>
                <a:spcPct val="80000"/>
              </a:lnSpc>
              <a:tabLst/>
              <a:defRPr sz="5335" spc="-53">
                <a:solidFill>
                  <a:schemeClr val="accent1"/>
                </a:solidFill>
              </a:defRPr>
            </a:lvl1pPr>
          </a:lstStyle>
          <a:p>
            <a:r>
              <a:t>Авторство</a:t>
            </a:r>
          </a:p>
        </p:txBody>
      </p:sp>
      <p:sp>
        <p:nvSpPr>
          <p:cNvPr id="137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15838" y="1325581"/>
            <a:ext cx="23241001" cy="4970080"/>
          </a:xfrm>
          <a:prstGeom prst="rect">
            <a:avLst/>
          </a:prstGeom>
        </p:spPr>
        <p:txBody>
          <a:bodyPr/>
          <a:lstStyle>
            <a:lvl1pPr marL="419100" indent="-4191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1pPr>
            <a:lvl2pPr marL="419100" indent="381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2pPr>
            <a:lvl3pPr marL="419100" indent="4953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3pPr>
            <a:lvl4pPr marL="419100" indent="9525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4pPr>
            <a:lvl5pPr marL="419100" indent="14097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 (3 шт.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2192000" y="-1003300"/>
            <a:ext cx="11557000" cy="76792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Изображение"/>
          <p:cNvSpPr>
            <a:spLocks noGrp="1"/>
          </p:cNvSpPr>
          <p:nvPr>
            <p:ph type="pic" sz="half" idx="22"/>
          </p:nvPr>
        </p:nvSpPr>
        <p:spPr>
          <a:xfrm>
            <a:off x="12192000" y="5397500"/>
            <a:ext cx="11557000" cy="77497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Изображение"/>
          <p:cNvSpPr>
            <a:spLocks noGrp="1"/>
          </p:cNvSpPr>
          <p:nvPr>
            <p:ph type="pic" idx="23"/>
          </p:nvPr>
        </p:nvSpPr>
        <p:spPr>
          <a:xfrm>
            <a:off x="571500" y="-698500"/>
            <a:ext cx="11684000" cy="144264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1054398042_3378x2084.jpg"/>
          <p:cNvSpPr>
            <a:spLocks noGrp="1"/>
          </p:cNvSpPr>
          <p:nvPr>
            <p:ph type="pic" idx="21"/>
          </p:nvPr>
        </p:nvSpPr>
        <p:spPr>
          <a:xfrm>
            <a:off x="0" y="-2984500"/>
            <a:ext cx="28333700" cy="17479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сто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1054398042_3378x2084.jpg"/>
          <p:cNvSpPr>
            <a:spLocks noGrp="1"/>
          </p:cNvSpPr>
          <p:nvPr>
            <p:ph type="pic" idx="21"/>
          </p:nvPr>
        </p:nvSpPr>
        <p:spPr>
          <a:xfrm>
            <a:off x="0" y="-3898900"/>
            <a:ext cx="28587700" cy="176366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571500" y="12269258"/>
            <a:ext cx="23241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1500" y="853952"/>
            <a:ext cx="23241000" cy="2321049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1pPr>
            <a:lvl2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2pPr>
            <a:lvl3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3pPr>
            <a:lvl4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4pPr>
            <a:lvl5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8" name="Линия"/>
          <p:cNvSpPr/>
          <p:nvPr/>
        </p:nvSpPr>
        <p:spPr>
          <a:xfrm>
            <a:off x="635000" y="9443335"/>
            <a:ext cx="23114000" cy="63502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9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571500" y="9525000"/>
            <a:ext cx="23241000" cy="2641600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15000" b="1" spc="-300"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 (вариант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520524404_2582x1617.jpg"/>
          <p:cNvSpPr>
            <a:spLocks noGrp="1"/>
          </p:cNvSpPr>
          <p:nvPr>
            <p:ph type="pic" idx="21"/>
          </p:nvPr>
        </p:nvSpPr>
        <p:spPr>
          <a:xfrm>
            <a:off x="9626600" y="-1"/>
            <a:ext cx="21901492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39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40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571500" y="12269258"/>
            <a:ext cx="11049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1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41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4770137"/>
            <a:ext cx="11049000" cy="7036978"/>
          </a:xfrm>
          <a:prstGeom prst="rect">
            <a:avLst/>
          </a:prstGeom>
        </p:spPr>
        <p:txBody>
          <a:bodyPr/>
          <a:lstStyle>
            <a:lvl1pPr>
              <a:defRPr sz="15000" b="1" spc="-300">
                <a:solidFill>
                  <a:schemeClr val="accent1"/>
                </a:soli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4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пункты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50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51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71500" y="12269258"/>
            <a:ext cx="23241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1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571500" y="3904441"/>
            <a:ext cx="23241000" cy="7697009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652482"/>
            <a:ext cx="23241000" cy="1951018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z="12000" b="1" spc="-239">
                <a:solidFill>
                  <a:schemeClr val="accent1"/>
                </a:soli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421898" y="12361162"/>
            <a:ext cx="385980" cy="4622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нкты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Линия"/>
          <p:cNvSpPr/>
          <p:nvPr/>
        </p:nvSpPr>
        <p:spPr>
          <a:xfrm>
            <a:off x="635000" y="12192000"/>
            <a:ext cx="23118143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2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571500" y="3898900"/>
            <a:ext cx="23241000" cy="7696200"/>
          </a:xfrm>
          <a:prstGeom prst="rect">
            <a:avLst/>
          </a:prstGeom>
        </p:spPr>
        <p:txBody>
          <a:bodyPr numCol="2" spcCol="1162050"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, пункты и 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3157200" y="1852248"/>
            <a:ext cx="10256838" cy="1310641"/>
          </a:xfrm>
          <a:prstGeom prst="rect">
            <a:avLst/>
          </a:prstGeom>
        </p:spPr>
        <p:txBody>
          <a:bodyPr anchor="ctr"/>
          <a:lstStyle>
            <a:lvl1pPr defTabSz="808990">
              <a:lnSpc>
                <a:spcPct val="80000"/>
              </a:lnSpc>
              <a:tabLst/>
              <a:defRPr sz="7840" b="0" spc="-78">
                <a:solidFill>
                  <a:schemeClr val="accent1"/>
                </a:solidFill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72" name="683033896_1440x1778.jpg"/>
          <p:cNvSpPr>
            <a:spLocks noGrp="1"/>
          </p:cNvSpPr>
          <p:nvPr>
            <p:ph type="pic" idx="22"/>
          </p:nvPr>
        </p:nvSpPr>
        <p:spPr>
          <a:xfrm>
            <a:off x="0" y="-671784"/>
            <a:ext cx="12196747" cy="150595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74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75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3157200" y="864810"/>
            <a:ext cx="10256838" cy="1308101"/>
          </a:xfrm>
          <a:prstGeom prst="rect">
            <a:avLst/>
          </a:prstGeom>
        </p:spPr>
        <p:txBody>
          <a:bodyPr anchor="b"/>
          <a:lstStyle>
            <a:lvl1pPr>
              <a:defRPr b="1" spc="0">
                <a:solidFill>
                  <a:schemeClr val="accent1"/>
                </a:solidFill>
              </a:defRPr>
            </a:lvl1pPr>
          </a:lstStyle>
          <a:p>
            <a:r>
              <a:t>Заголовок слайда </a:t>
            </a:r>
          </a:p>
        </p:txBody>
      </p:sp>
      <p:sp>
        <p:nvSpPr>
          <p:cNvPr id="7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3157200" y="3904441"/>
            <a:ext cx="10256838" cy="7303309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Раздел">
    <p:bg>
      <p:bgPr>
        <a:solidFill>
          <a:schemeClr val="accent3">
            <a:hueOff val="513816"/>
            <a:satOff val="9467"/>
            <a:lumOff val="1748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85" name="Линия"/>
          <p:cNvSpPr/>
          <p:nvPr/>
        </p:nvSpPr>
        <p:spPr>
          <a:xfrm>
            <a:off x="635000" y="9443335"/>
            <a:ext cx="23114000" cy="1"/>
          </a:xfrm>
          <a:prstGeom prst="line">
            <a:avLst/>
          </a:prstGeom>
          <a:ln w="1143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86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571500" y="9530979"/>
            <a:ext cx="23241000" cy="2019301"/>
          </a:xfrm>
          <a:prstGeom prst="rect">
            <a:avLst/>
          </a:prstGeom>
        </p:spPr>
        <p:txBody>
          <a:bodyPr anchor="b"/>
          <a:lstStyle>
            <a:lvl1pPr>
              <a:lnSpc>
                <a:spcPct val="70000"/>
              </a:lnSpc>
              <a:defRPr sz="15000" b="1" spc="-300">
                <a:solidFill>
                  <a:schemeClr val="accent1"/>
                </a:solidFill>
              </a:defRPr>
            </a:lvl1pPr>
          </a:lstStyle>
          <a:p>
            <a:r>
              <a:t>Заголовок раздела</a:t>
            </a:r>
          </a:p>
        </p:txBody>
      </p:sp>
      <p:sp>
        <p:nvSpPr>
          <p:cNvPr id="8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олько заголовок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95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96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715982"/>
            <a:ext cx="23241000" cy="1951018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z="12000" b="1" spc="-239">
                <a:solidFill>
                  <a:schemeClr val="accent1"/>
                </a:solidFill>
              </a:defRPr>
            </a:lvl1pPr>
          </a:lstStyle>
          <a:p>
            <a:r>
              <a:t>Заголовок слайда </a:t>
            </a:r>
          </a:p>
        </p:txBody>
      </p:sp>
      <p:sp>
        <p:nvSpPr>
          <p:cNvPr id="9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105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-42304"/>
            <a:satOff val="23749"/>
            <a:lumOff val="-4574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повестки дня"/>
          <p:cNvSpPr txBox="1">
            <a:spLocks noGrp="1"/>
          </p:cNvSpPr>
          <p:nvPr>
            <p:ph type="title"/>
          </p:nvPr>
        </p:nvSpPr>
        <p:spPr>
          <a:xfrm>
            <a:off x="575641" y="881082"/>
            <a:ext cx="23241001" cy="1951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Заголовок повестки дня</a:t>
            </a:r>
          </a:p>
        </p:txBody>
      </p:sp>
      <p:sp>
        <p:nvSpPr>
          <p:cNvPr id="3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575641" y="3276600"/>
            <a:ext cx="23241001" cy="9870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417275" y="12361162"/>
            <a:ext cx="385980" cy="46228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825500">
              <a:spcBef>
                <a:spcPts val="0"/>
              </a:spcBef>
              <a:tabLst/>
              <a:defRPr sz="2800" spc="28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457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9144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1371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18288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22860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2743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32004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3657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G_0205.jpeg" descr="IMG_0205.jpeg"/>
          <p:cNvPicPr>
            <a:picLocks noGrp="1" noChangeAspect="1"/>
          </p:cNvPicPr>
          <p:nvPr>
            <p:ph type="pic" idx="22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0" y="0"/>
            <a:ext cx="12196747" cy="13716027"/>
          </a:xfrm>
          <a:prstGeom prst="rect">
            <a:avLst/>
          </a:prstGeom>
        </p:spPr>
      </p:pic>
      <p:sp>
        <p:nvSpPr>
          <p:cNvPr id="173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74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75" name="Осень"/>
          <p:cNvSpPr txBox="1">
            <a:spLocks noGrp="1"/>
          </p:cNvSpPr>
          <p:nvPr>
            <p:ph type="title"/>
          </p:nvPr>
        </p:nvSpPr>
        <p:spPr>
          <a:xfrm>
            <a:off x="15097662" y="4340246"/>
            <a:ext cx="7154449" cy="2822229"/>
          </a:xfrm>
          <a:prstGeom prst="rect">
            <a:avLst/>
          </a:prstGeom>
          <a:effectLst>
            <a:reflection stA="50000" endPos="40000" dir="5400000" sy="-100000" algn="bl" rotWithShape="0"/>
          </a:effectLst>
        </p:spPr>
        <p:txBody>
          <a:bodyPr/>
          <a:lstStyle>
            <a:lvl1pPr>
              <a:defRPr sz="15700" spc="-314">
                <a:solidFill>
                  <a:srgbClr val="011993"/>
                </a:solidFill>
              </a:defRPr>
            </a:lvl1pPr>
          </a:lstStyle>
          <a:p>
            <a:r>
              <a:t>Осень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IMG_0206.jpeg" descr="IMG_0206.jpeg"/>
          <p:cNvPicPr>
            <a:picLocks noGrp="1"/>
          </p:cNvPicPr>
          <p:nvPr>
            <p:ph type="pic" idx="22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774199" y="4154582"/>
            <a:ext cx="5347299" cy="6057942"/>
          </a:xfrm>
          <a:prstGeom prst="rect">
            <a:avLst/>
          </a:prstGeom>
          <a:ln w="9525">
            <a:round/>
          </a:ln>
        </p:spPr>
      </p:pic>
      <p:sp>
        <p:nvSpPr>
          <p:cNvPr id="178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79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80" name="Стрелка"/>
          <p:cNvSpPr/>
          <p:nvPr/>
        </p:nvSpPr>
        <p:spPr>
          <a:xfrm>
            <a:off x="14818945" y="6296705"/>
            <a:ext cx="1882179" cy="583597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hueOff val="-42304"/>
              <a:satOff val="23749"/>
              <a:lumOff val="-4574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grpSp>
        <p:nvGrpSpPr>
          <p:cNvPr id="183" name="IMG_0205.jpeg"/>
          <p:cNvGrpSpPr/>
          <p:nvPr/>
        </p:nvGrpSpPr>
        <p:grpSpPr>
          <a:xfrm>
            <a:off x="8857408" y="4154582"/>
            <a:ext cx="5566973" cy="6057942"/>
            <a:chOff x="0" y="0"/>
            <a:chExt cx="5566971" cy="6057941"/>
          </a:xfrm>
        </p:grpSpPr>
        <p:pic>
          <p:nvPicPr>
            <p:cNvPr id="182" name="IMG_0205.jpeg" descr="IMG_0205.jpeg"/>
            <p:cNvPicPr>
              <a:picLocks noChangeAspect="1"/>
            </p:cNvPicPr>
            <p:nvPr/>
          </p:nvPicPr>
          <p:blipFill>
            <a:blip r:embed="rId3" cstate="email">
              <a:extLst/>
            </a:blip>
            <a:srcRect/>
            <a:stretch>
              <a:fillRect/>
            </a:stretch>
          </p:blipFill>
          <p:spPr>
            <a:xfrm>
              <a:off x="126999" y="88900"/>
              <a:ext cx="5312973" cy="572774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1" name="IMG_0205.jpeg" descr="IMG_0205.jpeg"/>
            <p:cNvPicPr>
              <a:picLocks/>
            </p:cNvPicPr>
            <p:nvPr/>
          </p:nvPicPr>
          <p:blipFill>
            <a:blip r:embed="rId4" cstate="email">
              <a:extLst/>
            </a:blip>
            <a:stretch>
              <a:fillRect/>
            </a:stretch>
          </p:blipFill>
          <p:spPr>
            <a:xfrm>
              <a:off x="-1" y="0"/>
              <a:ext cx="5566973" cy="6057942"/>
            </a:xfrm>
            <a:prstGeom prst="rect">
              <a:avLst/>
            </a:prstGeom>
            <a:effectLst/>
          </p:spPr>
        </p:pic>
      </p:grpSp>
      <p:grpSp>
        <p:nvGrpSpPr>
          <p:cNvPr id="186" name="IMG_0209.jpeg"/>
          <p:cNvGrpSpPr/>
          <p:nvPr/>
        </p:nvGrpSpPr>
        <p:grpSpPr>
          <a:xfrm>
            <a:off x="17315166" y="4023717"/>
            <a:ext cx="5951910" cy="6057942"/>
            <a:chOff x="0" y="0"/>
            <a:chExt cx="5951909" cy="6057941"/>
          </a:xfrm>
        </p:grpSpPr>
        <p:pic>
          <p:nvPicPr>
            <p:cNvPr id="185" name="IMG_0209.jpeg" descr="IMG_0209.jpeg"/>
            <p:cNvPicPr>
              <a:picLocks noChangeAspect="1"/>
            </p:cNvPicPr>
            <p:nvPr/>
          </p:nvPicPr>
          <p:blipFill>
            <a:blip r:embed="rId5" cstate="email">
              <a:extLst/>
            </a:blip>
            <a:stretch>
              <a:fillRect/>
            </a:stretch>
          </p:blipFill>
          <p:spPr>
            <a:xfrm>
              <a:off x="127000" y="88900"/>
              <a:ext cx="5697910" cy="572774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4" name="IMG_0209.jpeg" descr="IMG_0209.jpeg"/>
            <p:cNvPicPr>
              <a:picLocks/>
            </p:cNvPicPr>
            <p:nvPr/>
          </p:nvPicPr>
          <p:blipFill>
            <a:blip r:embed="rId6" cstate="email">
              <a:extLst/>
            </a:blip>
            <a:stretch>
              <a:fillRect/>
            </a:stretch>
          </p:blipFill>
          <p:spPr>
            <a:xfrm>
              <a:off x="0" y="0"/>
              <a:ext cx="5951910" cy="6057942"/>
            </a:xfrm>
            <a:prstGeom prst="rect">
              <a:avLst/>
            </a:prstGeom>
            <a:effectLst/>
          </p:spPr>
        </p:pic>
      </p:grpSp>
      <p:sp>
        <p:nvSpPr>
          <p:cNvPr id="187" name="Листья желтеют"/>
          <p:cNvSpPr txBox="1"/>
          <p:nvPr/>
        </p:nvSpPr>
        <p:spPr>
          <a:xfrm>
            <a:off x="3171482" y="2244718"/>
            <a:ext cx="6808483" cy="1018929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 b="1" spc="183">
                <a:solidFill>
                  <a:srgbClr val="011993"/>
                </a:solidFill>
              </a:defRPr>
            </a:lvl1pPr>
          </a:lstStyle>
          <a:p>
            <a:r>
              <a:t>Листья желтеют</a:t>
            </a:r>
          </a:p>
        </p:txBody>
      </p:sp>
      <p:sp>
        <p:nvSpPr>
          <p:cNvPr id="188" name="И начинают опадать"/>
          <p:cNvSpPr txBox="1"/>
          <p:nvPr/>
        </p:nvSpPr>
        <p:spPr>
          <a:xfrm>
            <a:off x="12118026" y="2244718"/>
            <a:ext cx="8405141" cy="1018929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100" b="1" spc="183">
                <a:solidFill>
                  <a:srgbClr val="011993"/>
                </a:solidFill>
              </a:defRPr>
            </a:lvl1pPr>
          </a:lstStyle>
          <a:p>
            <a:r>
              <a:t>И начинают опадать</a:t>
            </a:r>
          </a:p>
        </p:txBody>
      </p:sp>
      <p:sp>
        <p:nvSpPr>
          <p:cNvPr id="189" name="Стрелка"/>
          <p:cNvSpPr/>
          <p:nvPr/>
        </p:nvSpPr>
        <p:spPr>
          <a:xfrm>
            <a:off x="6443091" y="6566201"/>
            <a:ext cx="1882179" cy="583598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hueOff val="-42304"/>
              <a:satOff val="23749"/>
              <a:lumOff val="-4574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92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93" name="Также желтеет трава"/>
          <p:cNvSpPr txBox="1"/>
          <p:nvPr/>
        </p:nvSpPr>
        <p:spPr>
          <a:xfrm>
            <a:off x="1481996" y="1987121"/>
            <a:ext cx="8686801" cy="1019298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 b="1" spc="180">
                <a:solidFill>
                  <a:srgbClr val="011993"/>
                </a:solidFill>
              </a:defRPr>
            </a:lvl1pPr>
          </a:lstStyle>
          <a:p>
            <a:r>
              <a:t>Также желтеет трава</a:t>
            </a:r>
          </a:p>
        </p:txBody>
      </p:sp>
      <p:sp>
        <p:nvSpPr>
          <p:cNvPr id="194" name="Часто идут дожди"/>
          <p:cNvSpPr txBox="1"/>
          <p:nvPr/>
        </p:nvSpPr>
        <p:spPr>
          <a:xfrm>
            <a:off x="14869722" y="1987121"/>
            <a:ext cx="7347967" cy="1019298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 b="1" spc="180">
                <a:solidFill>
                  <a:srgbClr val="011993"/>
                </a:solidFill>
              </a:defRPr>
            </a:lvl1pPr>
          </a:lstStyle>
          <a:p>
            <a:r>
              <a:t>Часто идут дожди</a:t>
            </a:r>
          </a:p>
        </p:txBody>
      </p:sp>
      <p:grpSp>
        <p:nvGrpSpPr>
          <p:cNvPr id="197" name="IMG_0210.jpeg"/>
          <p:cNvGrpSpPr/>
          <p:nvPr/>
        </p:nvGrpSpPr>
        <p:grpSpPr>
          <a:xfrm>
            <a:off x="1087544" y="3552370"/>
            <a:ext cx="8165242" cy="5602302"/>
            <a:chOff x="0" y="0"/>
            <a:chExt cx="8165241" cy="5602300"/>
          </a:xfrm>
        </p:grpSpPr>
        <p:pic>
          <p:nvPicPr>
            <p:cNvPr id="196" name="IMG_0210.jpeg" descr="IMG_0210.jpeg"/>
            <p:cNvPicPr>
              <a:picLocks noChangeAspect="1"/>
            </p:cNvPicPr>
            <p:nvPr/>
          </p:nvPicPr>
          <p:blipFill>
            <a:blip r:embed="rId2" cstate="email">
              <a:extLst/>
            </a:blip>
            <a:stretch>
              <a:fillRect/>
            </a:stretch>
          </p:blipFill>
          <p:spPr>
            <a:xfrm>
              <a:off x="127000" y="88900"/>
              <a:ext cx="7911242" cy="52721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5" name="IMG_0210.jpeg" descr="IMG_0210.jpeg"/>
            <p:cNvPicPr>
              <a:picLocks/>
            </p:cNvPicPr>
            <p:nvPr/>
          </p:nvPicPr>
          <p:blipFill>
            <a:blip r:embed="rId3" cstate="email">
              <a:extLst/>
            </a:blip>
            <a:stretch>
              <a:fillRect/>
            </a:stretch>
          </p:blipFill>
          <p:spPr>
            <a:xfrm>
              <a:off x="0" y="0"/>
              <a:ext cx="8165242" cy="5602301"/>
            </a:xfrm>
            <a:prstGeom prst="rect">
              <a:avLst/>
            </a:prstGeom>
            <a:effectLst/>
          </p:spPr>
        </p:pic>
      </p:grpSp>
      <p:grpSp>
        <p:nvGrpSpPr>
          <p:cNvPr id="200" name="IMG_0208.jpeg"/>
          <p:cNvGrpSpPr/>
          <p:nvPr/>
        </p:nvGrpSpPr>
        <p:grpSpPr>
          <a:xfrm>
            <a:off x="7603332" y="6096794"/>
            <a:ext cx="9177336" cy="5907286"/>
            <a:chOff x="0" y="0"/>
            <a:chExt cx="9177335" cy="5907285"/>
          </a:xfrm>
        </p:grpSpPr>
        <p:pic>
          <p:nvPicPr>
            <p:cNvPr id="199" name="IMG_0208.jpeg" descr="IMG_0208.jpeg"/>
            <p:cNvPicPr>
              <a:picLocks noChangeAspect="1"/>
            </p:cNvPicPr>
            <p:nvPr/>
          </p:nvPicPr>
          <p:blipFill>
            <a:blip r:embed="rId4" cstate="email">
              <a:extLst/>
            </a:blip>
            <a:stretch>
              <a:fillRect/>
            </a:stretch>
          </p:blipFill>
          <p:spPr>
            <a:xfrm>
              <a:off x="127000" y="88900"/>
              <a:ext cx="8923336" cy="557708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8" name="IMG_0208.jpeg" descr="IMG_0208.jpeg"/>
            <p:cNvPicPr>
              <a:picLocks/>
            </p:cNvPicPr>
            <p:nvPr/>
          </p:nvPicPr>
          <p:blipFill>
            <a:blip r:embed="rId5" cstate="email">
              <a:extLst/>
            </a:blip>
            <a:stretch>
              <a:fillRect/>
            </a:stretch>
          </p:blipFill>
          <p:spPr>
            <a:xfrm>
              <a:off x="0" y="0"/>
              <a:ext cx="9177336" cy="5907286"/>
            </a:xfrm>
            <a:prstGeom prst="rect">
              <a:avLst/>
            </a:prstGeom>
            <a:effectLst/>
          </p:spPr>
        </p:pic>
      </p:grpSp>
      <p:grpSp>
        <p:nvGrpSpPr>
          <p:cNvPr id="203" name="IMG_0211.jpeg"/>
          <p:cNvGrpSpPr/>
          <p:nvPr/>
        </p:nvGrpSpPr>
        <p:grpSpPr>
          <a:xfrm>
            <a:off x="14181054" y="3552370"/>
            <a:ext cx="8725303" cy="5970667"/>
            <a:chOff x="0" y="0"/>
            <a:chExt cx="8725301" cy="5970665"/>
          </a:xfrm>
        </p:grpSpPr>
        <p:pic>
          <p:nvPicPr>
            <p:cNvPr id="202" name="IMG_0211.jpeg" descr="IMG_0211.jpeg"/>
            <p:cNvPicPr>
              <a:picLocks noChangeAspect="1"/>
            </p:cNvPicPr>
            <p:nvPr/>
          </p:nvPicPr>
          <p:blipFill>
            <a:blip r:embed="rId6" cstate="email">
              <a:extLst/>
            </a:blip>
            <a:stretch>
              <a:fillRect/>
            </a:stretch>
          </p:blipFill>
          <p:spPr>
            <a:xfrm>
              <a:off x="127000" y="88900"/>
              <a:ext cx="8471302" cy="564046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1" name="IMG_0211.jpeg" descr="IMG_0211.jpeg"/>
            <p:cNvPicPr>
              <a:picLocks/>
            </p:cNvPicPr>
            <p:nvPr/>
          </p:nvPicPr>
          <p:blipFill>
            <a:blip r:embed="rId7" cstate="email">
              <a:extLst/>
            </a:blip>
            <a:stretch>
              <a:fillRect/>
            </a:stretch>
          </p:blipFill>
          <p:spPr>
            <a:xfrm>
              <a:off x="0" y="0"/>
              <a:ext cx="8725302" cy="597066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06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07" name="Холодает ..."/>
          <p:cNvSpPr txBox="1"/>
          <p:nvPr/>
        </p:nvSpPr>
        <p:spPr>
          <a:xfrm>
            <a:off x="8769972" y="1406224"/>
            <a:ext cx="6844056" cy="1329062"/>
          </a:xfrm>
          <a:prstGeom prst="rect">
            <a:avLst/>
          </a:prstGeom>
          <a:ln w="12700">
            <a:miter lim="400000"/>
          </a:ln>
          <a:effectLst>
            <a:outerShdw blurRad="431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100" b="1" spc="242">
                <a:solidFill>
                  <a:srgbClr val="011993"/>
                </a:solidFill>
              </a:defRPr>
            </a:lvl1pPr>
          </a:lstStyle>
          <a:p>
            <a:r>
              <a:t>Холодает ... </a:t>
            </a:r>
          </a:p>
        </p:txBody>
      </p:sp>
      <p:grpSp>
        <p:nvGrpSpPr>
          <p:cNvPr id="210" name="IMG_0212.jpeg"/>
          <p:cNvGrpSpPr/>
          <p:nvPr/>
        </p:nvGrpSpPr>
        <p:grpSpPr>
          <a:xfrm>
            <a:off x="2579855" y="3302552"/>
            <a:ext cx="8137402" cy="8213601"/>
            <a:chOff x="0" y="0"/>
            <a:chExt cx="8137400" cy="8213600"/>
          </a:xfrm>
        </p:grpSpPr>
        <p:pic>
          <p:nvPicPr>
            <p:cNvPr id="209" name="IMG_0212.jpeg" descr="IMG_0212.jpeg"/>
            <p:cNvPicPr>
              <a:picLocks noChangeAspect="1"/>
            </p:cNvPicPr>
            <p:nvPr/>
          </p:nvPicPr>
          <p:blipFill>
            <a:blip r:embed="rId2" cstate="email">
              <a:extLst/>
            </a:blip>
            <a:stretch>
              <a:fillRect/>
            </a:stretch>
          </p:blipFill>
          <p:spPr>
            <a:xfrm>
              <a:off x="127000" y="88900"/>
              <a:ext cx="7883401" cy="78834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8" name="IMG_0212.jpeg" descr="IMG_0212.jpeg"/>
            <p:cNvPicPr>
              <a:picLocks/>
            </p:cNvPicPr>
            <p:nvPr/>
          </p:nvPicPr>
          <p:blipFill>
            <a:blip r:embed="rId3" cstate="email">
              <a:extLst/>
            </a:blip>
            <a:stretch>
              <a:fillRect/>
            </a:stretch>
          </p:blipFill>
          <p:spPr>
            <a:xfrm>
              <a:off x="0" y="0"/>
              <a:ext cx="8137401" cy="8213601"/>
            </a:xfrm>
            <a:prstGeom prst="rect">
              <a:avLst/>
            </a:prstGeom>
            <a:effectLst/>
          </p:spPr>
        </p:pic>
      </p:grpSp>
      <p:grpSp>
        <p:nvGrpSpPr>
          <p:cNvPr id="213" name="IMG_0213.jpeg"/>
          <p:cNvGrpSpPr/>
          <p:nvPr/>
        </p:nvGrpSpPr>
        <p:grpSpPr>
          <a:xfrm>
            <a:off x="12739324" y="3070715"/>
            <a:ext cx="9285007" cy="8677374"/>
            <a:chOff x="0" y="0"/>
            <a:chExt cx="9285006" cy="8677373"/>
          </a:xfrm>
        </p:grpSpPr>
        <p:pic>
          <p:nvPicPr>
            <p:cNvPr id="212" name="IMG_0213.jpeg" descr="IMG_0213.jpeg"/>
            <p:cNvPicPr>
              <a:picLocks noChangeAspect="1"/>
            </p:cNvPicPr>
            <p:nvPr/>
          </p:nvPicPr>
          <p:blipFill>
            <a:blip r:embed="rId4" cstate="email">
              <a:extLst/>
            </a:blip>
            <a:srcRect/>
            <a:stretch>
              <a:fillRect/>
            </a:stretch>
          </p:blipFill>
          <p:spPr>
            <a:xfrm>
              <a:off x="126999" y="313906"/>
              <a:ext cx="9031008" cy="78971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1" name="IMG_0213.jpeg" descr="IMG_0213.jpeg"/>
            <p:cNvPicPr>
              <a:picLocks/>
            </p:cNvPicPr>
            <p:nvPr/>
          </p:nvPicPr>
          <p:blipFill>
            <a:blip r:embed="rId5" cstate="email">
              <a:extLst/>
            </a:blip>
            <a:stretch>
              <a:fillRect/>
            </a:stretch>
          </p:blipFill>
          <p:spPr>
            <a:xfrm>
              <a:off x="-1" y="0"/>
              <a:ext cx="9285008" cy="867737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16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17" name="Насекомые прячутся в коре деревьев и земле"/>
          <p:cNvSpPr txBox="1"/>
          <p:nvPr/>
        </p:nvSpPr>
        <p:spPr>
          <a:xfrm>
            <a:off x="2729229" y="1499810"/>
            <a:ext cx="18925541" cy="1019298"/>
          </a:xfrm>
          <a:prstGeom prst="rect">
            <a:avLst/>
          </a:prstGeom>
          <a:ln w="12700">
            <a:miter lim="400000"/>
          </a:ln>
          <a:effectLst>
            <a:outerShdw blurRad="431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100" b="1" spc="242">
                <a:solidFill>
                  <a:srgbClr val="011993"/>
                </a:solidFill>
              </a:defRPr>
            </a:pPr>
            <a:r>
              <a:rPr sz="6000" spc="180"/>
              <a:t>Насекомые прячутся в коре деревьев и земле</a:t>
            </a:r>
            <a:r>
              <a:rPr sz="5000" spc="150"/>
              <a:t> </a:t>
            </a:r>
          </a:p>
        </p:txBody>
      </p:sp>
      <p:grpSp>
        <p:nvGrpSpPr>
          <p:cNvPr id="220" name="IMG_0216.jpeg"/>
          <p:cNvGrpSpPr/>
          <p:nvPr/>
        </p:nvGrpSpPr>
        <p:grpSpPr>
          <a:xfrm>
            <a:off x="1421047" y="3268860"/>
            <a:ext cx="9964454" cy="7330505"/>
            <a:chOff x="0" y="0"/>
            <a:chExt cx="9964452" cy="7330503"/>
          </a:xfrm>
        </p:grpSpPr>
        <p:pic>
          <p:nvPicPr>
            <p:cNvPr id="219" name="IMG_0216.jpeg" descr="IMG_0216.jpeg"/>
            <p:cNvPicPr>
              <a:picLocks noChangeAspect="1"/>
            </p:cNvPicPr>
            <p:nvPr/>
          </p:nvPicPr>
          <p:blipFill>
            <a:blip r:embed="rId2" cstate="email">
              <a:extLst/>
            </a:blip>
            <a:srcRect/>
            <a:stretch>
              <a:fillRect/>
            </a:stretch>
          </p:blipFill>
          <p:spPr>
            <a:xfrm>
              <a:off x="127000" y="88899"/>
              <a:ext cx="9710453" cy="700030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8" name="IMG_0216.jpeg" descr="IMG_0216.jpeg"/>
            <p:cNvPicPr>
              <a:picLocks/>
            </p:cNvPicPr>
            <p:nvPr/>
          </p:nvPicPr>
          <p:blipFill>
            <a:blip r:embed="rId3" cstate="email">
              <a:extLst/>
            </a:blip>
            <a:stretch>
              <a:fillRect/>
            </a:stretch>
          </p:blipFill>
          <p:spPr>
            <a:xfrm>
              <a:off x="0" y="0"/>
              <a:ext cx="9964453" cy="7330504"/>
            </a:xfrm>
            <a:prstGeom prst="rect">
              <a:avLst/>
            </a:prstGeom>
            <a:effectLst/>
          </p:spPr>
        </p:pic>
      </p:grpSp>
      <p:grpSp>
        <p:nvGrpSpPr>
          <p:cNvPr id="223" name="IMG_0217.jpeg"/>
          <p:cNvGrpSpPr/>
          <p:nvPr/>
        </p:nvGrpSpPr>
        <p:grpSpPr>
          <a:xfrm>
            <a:off x="13049169" y="3231247"/>
            <a:ext cx="9694482" cy="7405906"/>
            <a:chOff x="0" y="0"/>
            <a:chExt cx="9694481" cy="7405905"/>
          </a:xfrm>
        </p:grpSpPr>
        <p:pic>
          <p:nvPicPr>
            <p:cNvPr id="222" name="IMG_0217.jpeg" descr="IMG_0217.jpeg"/>
            <p:cNvPicPr>
              <a:picLocks noChangeAspect="1"/>
            </p:cNvPicPr>
            <p:nvPr/>
          </p:nvPicPr>
          <p:blipFill>
            <a:blip r:embed="rId4" cstate="email">
              <a:extLst/>
            </a:blip>
            <a:stretch>
              <a:fillRect/>
            </a:stretch>
          </p:blipFill>
          <p:spPr>
            <a:xfrm>
              <a:off x="127000" y="88900"/>
              <a:ext cx="9440482" cy="707570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21" name="IMG_0217.jpeg" descr="IMG_0217.jpeg"/>
            <p:cNvPicPr>
              <a:picLocks/>
            </p:cNvPicPr>
            <p:nvPr/>
          </p:nvPicPr>
          <p:blipFill>
            <a:blip r:embed="rId5" cstate="email">
              <a:extLst/>
            </a:blip>
            <a:stretch>
              <a:fillRect/>
            </a:stretch>
          </p:blipFill>
          <p:spPr>
            <a:xfrm>
              <a:off x="0" y="0"/>
              <a:ext cx="9694482" cy="740590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G_0214.jpeg" descr="IMG_0214.jpeg"/>
          <p:cNvPicPr>
            <a:picLocks noGrp="1"/>
          </p:cNvPicPr>
          <p:nvPr>
            <p:ph type="pic" idx="22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27000" y="-88900"/>
            <a:ext cx="12450748" cy="14046228"/>
          </a:xfrm>
          <a:prstGeom prst="rect">
            <a:avLst/>
          </a:prstGeom>
          <a:ln w="9525">
            <a:round/>
          </a:ln>
        </p:spPr>
      </p:pic>
      <p:sp>
        <p:nvSpPr>
          <p:cNvPr id="7" name="Птицы улетают…"/>
          <p:cNvSpPr txBox="1">
            <a:spLocks noGrp="1"/>
          </p:cNvSpPr>
          <p:nvPr>
            <p:ph type="title"/>
          </p:nvPr>
        </p:nvSpPr>
        <p:spPr>
          <a:xfrm>
            <a:off x="13599074" y="2765605"/>
            <a:ext cx="9932788" cy="5310155"/>
          </a:xfrm>
          <a:prstGeom prst="rect">
            <a:avLst/>
          </a:prstGeom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  <p:txBody>
          <a:bodyPr/>
          <a:lstStyle/>
          <a:p>
            <a:pPr algn="ctr">
              <a:defRPr sz="11500" spc="-230">
                <a:solidFill>
                  <a:srgbClr val="011993"/>
                </a:solidFill>
              </a:defRPr>
            </a:pPr>
            <a:r>
              <a:rPr dirty="0" err="1"/>
              <a:t>Птицы</a:t>
            </a:r>
            <a:r>
              <a:rPr dirty="0"/>
              <a:t> </a:t>
            </a:r>
            <a:r>
              <a:rPr dirty="0" err="1"/>
              <a:t>улетают</a:t>
            </a:r>
            <a:endParaRPr dirty="0"/>
          </a:p>
          <a:p>
            <a:pPr algn="ctr">
              <a:defRPr sz="11500" spc="-230">
                <a:solidFill>
                  <a:srgbClr val="011993"/>
                </a:solidFill>
              </a:defRPr>
            </a:pP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Юг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8_Academy">
  <a:themeElements>
    <a:clrScheme name="28_Academy">
      <a:dk1>
        <a:srgbClr val="000034"/>
      </a:dk1>
      <a:lt1>
        <a:srgbClr val="3B39E4"/>
      </a:lt1>
      <a:dk2>
        <a:srgbClr val="555952"/>
      </a:dk2>
      <a:lt2>
        <a:srgbClr val="D6DCCF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42304"/>
            <a:satOff val="23749"/>
            <a:lumOff val="-45745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all" spc="156" normalizeH="0" baseline="0">
            <a:ln>
              <a:noFill/>
            </a:ln>
            <a:solidFill>
              <a:srgbClr val="FFFFFF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143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kumimoji="0" sz="2600" b="0" i="0" u="none" strike="noStrike" cap="none" spc="78" normalizeH="0" baseline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8_Academy">
  <a:themeElements>
    <a:clrScheme name="28_Academy">
      <a:dk1>
        <a:srgbClr val="000000"/>
      </a:dk1>
      <a:lt1>
        <a:srgbClr val="FFFFFF"/>
      </a:lt1>
      <a:dk2>
        <a:srgbClr val="555952"/>
      </a:dk2>
      <a:lt2>
        <a:srgbClr val="D6DCCF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42304"/>
            <a:satOff val="23749"/>
            <a:lumOff val="-45745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all" spc="156" normalizeH="0" baseline="0">
            <a:ln>
              <a:noFill/>
            </a:ln>
            <a:solidFill>
              <a:srgbClr val="FFFFFF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143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kumimoji="0" sz="2600" b="0" i="0" u="none" strike="noStrike" cap="none" spc="78" normalizeH="0" baseline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</Words>
  <Application>Microsoft Office PowerPoint</Application>
  <PresentationFormat>Произвольный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28_Academy</vt:lpstr>
      <vt:lpstr>Осень</vt:lpstr>
      <vt:lpstr>Слайд 2</vt:lpstr>
      <vt:lpstr>Слайд 3</vt:lpstr>
      <vt:lpstr>Слайд 4</vt:lpstr>
      <vt:lpstr>Слайд 5</vt:lpstr>
      <vt:lpstr>Птицы улетают на Юг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Пользователь</dc:creator>
  <cp:lastModifiedBy>Пользователь</cp:lastModifiedBy>
  <cp:revision>6</cp:revision>
  <dcterms:modified xsi:type="dcterms:W3CDTF">2023-08-11T08:55:42Z</dcterms:modified>
</cp:coreProperties>
</file>