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2" r:id="rId2"/>
    <p:sldId id="263" r:id="rId3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>
        <a:tab pos="584200" algn="l"/>
      </a:tabLst>
      <a:defRPr kumimoji="0" sz="2600" b="0" i="0" u="none" strike="noStrike" cap="none" spc="78" normalizeH="0" baseline="0">
        <a:ln>
          <a:noFill/>
        </a:ln>
        <a:solidFill>
          <a:schemeClr val="accent1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>
        <a:tab pos="584200" algn="l"/>
      </a:tabLst>
      <a:defRPr kumimoji="0" sz="2600" b="0" i="0" u="none" strike="noStrike" cap="none" spc="78" normalizeH="0" baseline="0">
        <a:ln>
          <a:noFill/>
        </a:ln>
        <a:solidFill>
          <a:schemeClr val="accent1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>
        <a:tab pos="584200" algn="l"/>
      </a:tabLst>
      <a:defRPr kumimoji="0" sz="2600" b="0" i="0" u="none" strike="noStrike" cap="none" spc="78" normalizeH="0" baseline="0">
        <a:ln>
          <a:noFill/>
        </a:ln>
        <a:solidFill>
          <a:schemeClr val="accent1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>
        <a:tab pos="584200" algn="l"/>
      </a:tabLst>
      <a:defRPr kumimoji="0" sz="2600" b="0" i="0" u="none" strike="noStrike" cap="none" spc="78" normalizeH="0" baseline="0">
        <a:ln>
          <a:noFill/>
        </a:ln>
        <a:solidFill>
          <a:schemeClr val="accent1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>
        <a:tab pos="584200" algn="l"/>
      </a:tabLst>
      <a:defRPr kumimoji="0" sz="2600" b="0" i="0" u="none" strike="noStrike" cap="none" spc="78" normalizeH="0" baseline="0">
        <a:ln>
          <a:noFill/>
        </a:ln>
        <a:solidFill>
          <a:schemeClr val="accent1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>
        <a:tab pos="584200" algn="l"/>
      </a:tabLst>
      <a:defRPr kumimoji="0" sz="2600" b="0" i="0" u="none" strike="noStrike" cap="none" spc="78" normalizeH="0" baseline="0">
        <a:ln>
          <a:noFill/>
        </a:ln>
        <a:solidFill>
          <a:schemeClr val="accent1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>
        <a:tab pos="584200" algn="l"/>
      </a:tabLst>
      <a:defRPr kumimoji="0" sz="2600" b="0" i="0" u="none" strike="noStrike" cap="none" spc="78" normalizeH="0" baseline="0">
        <a:ln>
          <a:noFill/>
        </a:ln>
        <a:solidFill>
          <a:schemeClr val="accent1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>
        <a:tab pos="584200" algn="l"/>
      </a:tabLst>
      <a:defRPr kumimoji="0" sz="2600" b="0" i="0" u="none" strike="noStrike" cap="none" spc="78" normalizeH="0" baseline="0">
        <a:ln>
          <a:noFill/>
        </a:ln>
        <a:solidFill>
          <a:schemeClr val="accent1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>
        <a:tab pos="584200" algn="l"/>
      </a:tabLst>
      <a:defRPr kumimoji="0" sz="2600" b="0" i="0" u="none" strike="noStrike" cap="none" spc="78" normalizeH="0" baseline="0">
        <a:ln>
          <a:noFill/>
        </a:ln>
        <a:solidFill>
          <a:schemeClr val="accent1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53585F"/>
        </a:fontRef>
        <a:srgbClr val="53585F"/>
      </a:tcTxStyle>
      <a:tcStyle>
        <a:tcBdr>
          <a:left>
            <a:ln w="12700" cap="flat">
              <a:solidFill>
                <a:srgbClr val="53585F"/>
              </a:solidFill>
              <a:prstDash val="solid"/>
              <a:miter lim="400000"/>
            </a:ln>
          </a:left>
          <a:right>
            <a:ln w="12700" cap="flat">
              <a:solidFill>
                <a:srgbClr val="53585F"/>
              </a:solidFill>
              <a:prstDash val="solid"/>
              <a:miter lim="400000"/>
            </a:ln>
          </a:right>
          <a:top>
            <a:ln w="12700" cap="flat">
              <a:solidFill>
                <a:srgbClr val="53585F"/>
              </a:solidFill>
              <a:prstDash val="solid"/>
              <a:miter lim="400000"/>
            </a:ln>
          </a:top>
          <a:bottom>
            <a:ln w="12700" cap="flat">
              <a:solidFill>
                <a:srgbClr val="53585F"/>
              </a:solidFill>
              <a:prstDash val="solid"/>
              <a:miter lim="400000"/>
            </a:ln>
          </a:bottom>
          <a:insideH>
            <a:ln w="12700" cap="flat">
              <a:solidFill>
                <a:srgbClr val="53585F"/>
              </a:solidFill>
              <a:prstDash val="solid"/>
              <a:miter lim="400000"/>
            </a:ln>
          </a:insideH>
          <a:insideV>
            <a:ln w="12700" cap="flat">
              <a:solidFill>
                <a:srgbClr val="53585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53585F"/>
        </a:fontRef>
        <a:srgbClr val="53585F"/>
      </a:tcTxStyle>
      <a:tcStyle>
        <a:tcBdr>
          <a:left>
            <a:ln w="12700" cap="flat">
              <a:solidFill>
                <a:srgbClr val="53585F"/>
              </a:solidFill>
              <a:prstDash val="solid"/>
              <a:miter lim="400000"/>
            </a:ln>
          </a:left>
          <a:right>
            <a:ln w="38100" cap="flat">
              <a:solidFill>
                <a:srgbClr val="53585F"/>
              </a:solidFill>
              <a:prstDash val="solid"/>
              <a:miter lim="400000"/>
            </a:ln>
          </a:right>
          <a:top>
            <a:ln w="12700" cap="flat">
              <a:solidFill>
                <a:srgbClr val="53585F"/>
              </a:solidFill>
              <a:prstDash val="solid"/>
              <a:miter lim="400000"/>
            </a:ln>
          </a:top>
          <a:bottom>
            <a:ln w="12700" cap="flat">
              <a:solidFill>
                <a:srgbClr val="53585F"/>
              </a:solidFill>
              <a:prstDash val="solid"/>
              <a:miter lim="400000"/>
            </a:ln>
          </a:bottom>
          <a:insideH>
            <a:ln w="12700" cap="flat">
              <a:solidFill>
                <a:srgbClr val="53585F"/>
              </a:solidFill>
              <a:prstDash val="solid"/>
              <a:miter lim="400000"/>
            </a:ln>
          </a:insideH>
          <a:insideV>
            <a:ln w="12700" cap="flat">
              <a:solidFill>
                <a:srgbClr val="53585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53585F"/>
        </a:fontRef>
        <a:srgbClr val="53585F"/>
      </a:tcTxStyle>
      <a:tcStyle>
        <a:tcBdr>
          <a:left>
            <a:ln w="12700" cap="flat">
              <a:solidFill>
                <a:srgbClr val="53585F"/>
              </a:solidFill>
              <a:prstDash val="solid"/>
              <a:miter lim="400000"/>
            </a:ln>
          </a:left>
          <a:right>
            <a:ln w="12700" cap="flat">
              <a:solidFill>
                <a:srgbClr val="53585F"/>
              </a:solidFill>
              <a:prstDash val="solid"/>
              <a:miter lim="400000"/>
            </a:ln>
          </a:right>
          <a:top>
            <a:ln w="38100" cap="flat">
              <a:solidFill>
                <a:srgbClr val="53585F"/>
              </a:solidFill>
              <a:prstDash val="solid"/>
              <a:miter lim="400000"/>
            </a:ln>
          </a:top>
          <a:bottom>
            <a:ln w="12700" cap="flat">
              <a:solidFill>
                <a:srgbClr val="53585F"/>
              </a:solidFill>
              <a:prstDash val="solid"/>
              <a:miter lim="400000"/>
            </a:ln>
          </a:bottom>
          <a:insideH>
            <a:ln w="12700" cap="flat">
              <a:solidFill>
                <a:srgbClr val="53585F"/>
              </a:solidFill>
              <a:prstDash val="solid"/>
              <a:miter lim="400000"/>
            </a:ln>
          </a:insideH>
          <a:insideV>
            <a:ln w="12700" cap="flat">
              <a:solidFill>
                <a:srgbClr val="53585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53585F"/>
        </a:fontRef>
        <a:srgbClr val="53585F"/>
      </a:tcTxStyle>
      <a:tcStyle>
        <a:tcBdr>
          <a:left>
            <a:ln w="12700" cap="flat">
              <a:solidFill>
                <a:srgbClr val="53585F"/>
              </a:solidFill>
              <a:prstDash val="solid"/>
              <a:miter lim="400000"/>
            </a:ln>
          </a:left>
          <a:right>
            <a:ln w="12700" cap="flat">
              <a:solidFill>
                <a:srgbClr val="53585F"/>
              </a:solidFill>
              <a:prstDash val="solid"/>
              <a:miter lim="400000"/>
            </a:ln>
          </a:right>
          <a:top>
            <a:ln w="12700" cap="flat">
              <a:solidFill>
                <a:srgbClr val="53585F"/>
              </a:solidFill>
              <a:prstDash val="solid"/>
              <a:miter lim="400000"/>
            </a:ln>
          </a:top>
          <a:bottom>
            <a:ln w="38100" cap="flat">
              <a:solidFill>
                <a:srgbClr val="53585F"/>
              </a:solidFill>
              <a:prstDash val="solid"/>
              <a:miter lim="400000"/>
            </a:ln>
          </a:bottom>
          <a:insideH>
            <a:ln w="12700" cap="flat">
              <a:solidFill>
                <a:srgbClr val="53585F"/>
              </a:solidFill>
              <a:prstDash val="solid"/>
              <a:miter lim="400000"/>
            </a:ln>
          </a:insideH>
          <a:insideV>
            <a:ln w="12700" cap="flat">
              <a:solidFill>
                <a:srgbClr val="53585F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53585F"/>
        </a:fontRef>
        <a:srgbClr val="53585F"/>
      </a:tcTxStyle>
      <a:tcStyle>
        <a:tcBdr>
          <a:left>
            <a:ln w="12700" cap="flat">
              <a:solidFill>
                <a:srgbClr val="53585F"/>
              </a:solidFill>
              <a:prstDash val="solid"/>
              <a:miter lim="400000"/>
            </a:ln>
          </a:left>
          <a:right>
            <a:ln w="12700" cap="flat">
              <a:solidFill>
                <a:srgbClr val="53585F"/>
              </a:solidFill>
              <a:prstDash val="solid"/>
              <a:miter lim="400000"/>
            </a:ln>
          </a:right>
          <a:top>
            <a:ln w="12700" cap="flat">
              <a:solidFill>
                <a:srgbClr val="53585F"/>
              </a:solidFill>
              <a:prstDash val="solid"/>
              <a:miter lim="400000"/>
            </a:ln>
          </a:top>
          <a:bottom>
            <a:ln w="12700" cap="flat">
              <a:solidFill>
                <a:srgbClr val="53585F"/>
              </a:solidFill>
              <a:prstDash val="solid"/>
              <a:miter lim="400000"/>
            </a:ln>
          </a:bottom>
          <a:insideH>
            <a:ln w="12700" cap="flat">
              <a:solidFill>
                <a:srgbClr val="53585F"/>
              </a:solidFill>
              <a:prstDash val="solid"/>
              <a:miter lim="400000"/>
            </a:ln>
          </a:insideH>
          <a:insideV>
            <a:ln w="12700" cap="flat">
              <a:solidFill>
                <a:srgbClr val="53585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3A39E5"/>
        </a:fontRef>
        <a:srgbClr val="3A39E5"/>
      </a:tcTxStyle>
      <a:tcStyle>
        <a:tcBdr>
          <a:left>
            <a:ln w="12700" cap="flat">
              <a:solidFill>
                <a:srgbClr val="525760"/>
              </a:solidFill>
              <a:prstDash val="solid"/>
              <a:miter lim="400000"/>
            </a:ln>
          </a:left>
          <a:right>
            <a:ln w="38100" cap="flat">
              <a:solidFill>
                <a:schemeClr val="accent1"/>
              </a:solidFill>
              <a:prstDash val="solid"/>
              <a:miter lim="400000"/>
            </a:ln>
          </a:right>
          <a:top>
            <a:ln w="12700" cap="flat">
              <a:solidFill>
                <a:srgbClr val="53585F"/>
              </a:solidFill>
              <a:prstDash val="solid"/>
              <a:miter lim="400000"/>
            </a:ln>
          </a:top>
          <a:bottom>
            <a:ln w="12700" cap="flat">
              <a:solidFill>
                <a:srgbClr val="53585F"/>
              </a:solidFill>
              <a:prstDash val="solid"/>
              <a:miter lim="400000"/>
            </a:ln>
          </a:bottom>
          <a:insideH>
            <a:ln w="12700" cap="flat">
              <a:solidFill>
                <a:srgbClr val="53585F"/>
              </a:solidFill>
              <a:prstDash val="solid"/>
              <a:miter lim="400000"/>
            </a:ln>
          </a:insideH>
          <a:insideV>
            <a:ln w="12700" cap="flat">
              <a:solidFill>
                <a:srgbClr val="53585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53585F"/>
        </a:fontRef>
        <a:srgbClr val="53585F"/>
      </a:tcTxStyle>
      <a:tcStyle>
        <a:tcBdr>
          <a:left>
            <a:ln w="12700" cap="flat">
              <a:solidFill>
                <a:srgbClr val="53585F"/>
              </a:solidFill>
              <a:prstDash val="solid"/>
              <a:miter lim="400000"/>
            </a:ln>
          </a:left>
          <a:right>
            <a:ln w="12700" cap="flat">
              <a:solidFill>
                <a:srgbClr val="53585F"/>
              </a:solidFill>
              <a:prstDash val="solid"/>
              <a:miter lim="400000"/>
            </a:ln>
          </a:right>
          <a:top>
            <a:ln w="38100" cap="flat">
              <a:solidFill>
                <a:schemeClr val="accent1"/>
              </a:solidFill>
              <a:prstDash val="solid"/>
              <a:miter lim="400000"/>
            </a:ln>
          </a:top>
          <a:bottom>
            <a:ln w="12700" cap="flat">
              <a:solidFill>
                <a:srgbClr val="525760"/>
              </a:solidFill>
              <a:prstDash val="solid"/>
              <a:miter lim="400000"/>
            </a:ln>
          </a:bottom>
          <a:insideH>
            <a:ln w="12700" cap="flat">
              <a:solidFill>
                <a:srgbClr val="53585F"/>
              </a:solidFill>
              <a:prstDash val="solid"/>
              <a:miter lim="400000"/>
            </a:ln>
          </a:insideH>
          <a:insideV>
            <a:ln w="12700" cap="flat">
              <a:solidFill>
                <a:srgbClr val="53585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525760"/>
              </a:solidFill>
              <a:prstDash val="solid"/>
              <a:miter lim="400000"/>
            </a:ln>
          </a:top>
          <a:bottom>
            <a:ln w="12700" cap="flat">
              <a:solidFill>
                <a:srgbClr val="53585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53585F"/>
        </a:fontRef>
        <a:srgbClr val="53585F"/>
      </a:tcTxStyle>
      <a:tcStyle>
        <a:tcBdr>
          <a:left>
            <a:ln w="12700" cap="flat">
              <a:solidFill>
                <a:srgbClr val="53585F"/>
              </a:solidFill>
              <a:prstDash val="solid"/>
              <a:miter lim="400000"/>
            </a:ln>
          </a:left>
          <a:right>
            <a:ln w="12700" cap="flat">
              <a:solidFill>
                <a:srgbClr val="53585F"/>
              </a:solidFill>
              <a:prstDash val="solid"/>
              <a:miter lim="400000"/>
            </a:ln>
          </a:right>
          <a:top>
            <a:ln w="12700" cap="flat">
              <a:solidFill>
                <a:srgbClr val="53585F"/>
              </a:solidFill>
              <a:prstDash val="solid"/>
              <a:miter lim="400000"/>
            </a:ln>
          </a:top>
          <a:bottom>
            <a:ln w="12700" cap="flat">
              <a:solidFill>
                <a:srgbClr val="53585F"/>
              </a:solidFill>
              <a:prstDash val="solid"/>
              <a:miter lim="400000"/>
            </a:ln>
          </a:bottom>
          <a:insideH>
            <a:ln w="12700" cap="flat">
              <a:solidFill>
                <a:srgbClr val="53585F"/>
              </a:solidFill>
              <a:prstDash val="solid"/>
              <a:miter lim="400000"/>
            </a:ln>
          </a:insideH>
          <a:insideV>
            <a:ln w="12700" cap="flat">
              <a:solidFill>
                <a:srgbClr val="53585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AEAEA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53575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53585F"/>
              </a:solidFill>
              <a:prstDash val="solid"/>
              <a:miter lim="400000"/>
            </a:ln>
          </a:right>
          <a:top>
            <a:ln w="12700" cap="flat">
              <a:solidFill>
                <a:srgbClr val="53585F"/>
              </a:solidFill>
              <a:prstDash val="solid"/>
              <a:miter lim="400000"/>
            </a:ln>
          </a:top>
          <a:bottom>
            <a:ln w="12700" cap="flat">
              <a:solidFill>
                <a:srgbClr val="53585F"/>
              </a:solidFill>
              <a:prstDash val="solid"/>
              <a:miter lim="400000"/>
            </a:ln>
          </a:bottom>
          <a:insideH>
            <a:ln w="12700" cap="flat">
              <a:solidFill>
                <a:srgbClr val="53585F"/>
              </a:solidFill>
              <a:prstDash val="solid"/>
              <a:miter lim="400000"/>
            </a:ln>
          </a:insideH>
          <a:insideV>
            <a:ln w="12700" cap="flat">
              <a:solidFill>
                <a:srgbClr val="53585F"/>
              </a:solidFill>
              <a:prstDash val="solid"/>
              <a:miter lim="400000"/>
            </a:ln>
          </a:insideV>
        </a:tcBdr>
        <a:fill>
          <a:solidFill>
            <a:schemeClr val="accent4"/>
          </a:solidFill>
        </a:fill>
      </a:tcStyle>
    </a:firstCol>
    <a:lastRow>
      <a:tcTxStyle b="off" i="off">
        <a:fontRef idx="minor">
          <a:srgbClr val="53585F"/>
        </a:fontRef>
        <a:srgbClr val="53585F"/>
      </a:tcTxStyle>
      <a:tcStyle>
        <a:tcBdr>
          <a:left>
            <a:ln w="12700" cap="flat">
              <a:solidFill>
                <a:srgbClr val="53585F"/>
              </a:solidFill>
              <a:prstDash val="solid"/>
              <a:miter lim="400000"/>
            </a:ln>
          </a:left>
          <a:right>
            <a:ln w="12700" cap="flat">
              <a:solidFill>
                <a:srgbClr val="53585F"/>
              </a:solidFill>
              <a:prstDash val="solid"/>
              <a:miter lim="400000"/>
            </a:ln>
          </a:right>
          <a:top>
            <a:ln w="38100" cap="flat">
              <a:solidFill>
                <a:srgbClr val="53585F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53585F"/>
              </a:solidFill>
              <a:prstDash val="solid"/>
              <a:miter lim="400000"/>
            </a:ln>
          </a:insideH>
          <a:insideV>
            <a:ln w="12700" cap="flat">
              <a:solidFill>
                <a:srgbClr val="53585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54585E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2">
              <a:hueOff val="45357"/>
              <a:satOff val="2412"/>
              <a:lumOff val="-28753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53585F"/>
        </a:fontRef>
        <a:srgbClr val="53585F"/>
      </a:tcTxStyle>
      <a:tcStyle>
        <a:tcBdr>
          <a:left>
            <a:ln w="12700" cap="flat">
              <a:solidFill>
                <a:srgbClr val="545A62"/>
              </a:solidFill>
              <a:prstDash val="solid"/>
              <a:miter lim="400000"/>
            </a:ln>
          </a:left>
          <a:right>
            <a:ln w="12700" cap="flat">
              <a:solidFill>
                <a:srgbClr val="545A62"/>
              </a:solidFill>
              <a:prstDash val="solid"/>
              <a:miter lim="400000"/>
            </a:ln>
          </a:right>
          <a:top>
            <a:ln w="12700" cap="flat">
              <a:solidFill>
                <a:srgbClr val="545A62"/>
              </a:solidFill>
              <a:prstDash val="solid"/>
              <a:miter lim="400000"/>
            </a:ln>
          </a:top>
          <a:bottom>
            <a:ln w="12700" cap="flat">
              <a:solidFill>
                <a:srgbClr val="545A62"/>
              </a:solidFill>
              <a:prstDash val="solid"/>
              <a:miter lim="400000"/>
            </a:ln>
          </a:bottom>
          <a:insideH>
            <a:ln w="12700" cap="flat">
              <a:solidFill>
                <a:srgbClr val="545A62"/>
              </a:solidFill>
              <a:prstDash val="solid"/>
              <a:miter lim="400000"/>
            </a:ln>
          </a:insideH>
          <a:insideV>
            <a:ln w="12700" cap="flat">
              <a:solidFill>
                <a:srgbClr val="545A6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9FAFF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53575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38100" cap="flat">
              <a:solidFill>
                <a:srgbClr val="545A62"/>
              </a:solidFill>
              <a:prstDash val="solid"/>
              <a:miter lim="400000"/>
            </a:ln>
          </a:right>
          <a:top>
            <a:ln w="12700" cap="flat">
              <a:solidFill>
                <a:srgbClr val="555A61"/>
              </a:solidFill>
              <a:prstDash val="solid"/>
              <a:miter lim="400000"/>
            </a:ln>
          </a:top>
          <a:bottom>
            <a:ln w="12700" cap="flat">
              <a:solidFill>
                <a:srgbClr val="555A61"/>
              </a:solidFill>
              <a:prstDash val="solid"/>
              <a:miter lim="400000"/>
            </a:ln>
          </a:bottom>
          <a:insideH>
            <a:ln w="12700" cap="flat">
              <a:solidFill>
                <a:srgbClr val="555A61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chemeClr val="accent2">
              <a:hueOff val="-527787"/>
              <a:satOff val="-26837"/>
              <a:lumOff val="15324"/>
            </a:schemeClr>
          </a:solidFill>
        </a:fill>
      </a:tcStyle>
    </a:firstCol>
    <a:lastRow>
      <a:tcTxStyle b="off" i="off">
        <a:fontRef idx="minor">
          <a:srgbClr val="53585F"/>
        </a:fontRef>
        <a:srgbClr val="53585F"/>
      </a:tcTxStyle>
      <a:tcStyle>
        <a:tcBdr>
          <a:left>
            <a:ln w="12700" cap="flat">
              <a:solidFill>
                <a:srgbClr val="545A62"/>
              </a:solidFill>
              <a:prstDash val="solid"/>
              <a:miter lim="400000"/>
            </a:ln>
          </a:left>
          <a:right>
            <a:ln w="12700" cap="flat">
              <a:solidFill>
                <a:srgbClr val="545A62"/>
              </a:solidFill>
              <a:prstDash val="solid"/>
              <a:miter lim="400000"/>
            </a:ln>
          </a:right>
          <a:top>
            <a:ln w="38100" cap="flat">
              <a:solidFill>
                <a:srgbClr val="545A62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45A62"/>
              </a:solidFill>
              <a:prstDash val="solid"/>
              <a:miter lim="400000"/>
            </a:ln>
          </a:insideH>
          <a:insideV>
            <a:ln w="12700" cap="flat">
              <a:solidFill>
                <a:srgbClr val="545A6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38100" cap="flat">
              <a:solidFill>
                <a:srgbClr val="545A62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chemeClr val="accent1">
              <a:hueOff val="-1238625"/>
              <a:satOff val="-6134"/>
              <a:lumOff val="8689"/>
            </a:schemeClr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53585F"/>
        </a:fontRef>
        <a:srgbClr val="53585F"/>
      </a:tcTxStyle>
      <a:tcStyle>
        <a:tcBdr>
          <a:left>
            <a:ln w="12700" cap="flat">
              <a:solidFill>
                <a:srgbClr val="53585F"/>
              </a:solidFill>
              <a:prstDash val="solid"/>
              <a:miter lim="400000"/>
            </a:ln>
          </a:left>
          <a:right>
            <a:ln w="12700" cap="flat">
              <a:solidFill>
                <a:srgbClr val="53585F"/>
              </a:solidFill>
              <a:prstDash val="solid"/>
              <a:miter lim="400000"/>
            </a:ln>
          </a:right>
          <a:top>
            <a:ln w="12700" cap="flat">
              <a:solidFill>
                <a:srgbClr val="53585F"/>
              </a:solidFill>
              <a:prstDash val="solid"/>
              <a:miter lim="400000"/>
            </a:ln>
          </a:top>
          <a:bottom>
            <a:ln w="12700" cap="flat">
              <a:solidFill>
                <a:srgbClr val="53585F"/>
              </a:solidFill>
              <a:prstDash val="solid"/>
              <a:miter lim="400000"/>
            </a:ln>
          </a:bottom>
          <a:insideH>
            <a:ln w="12700" cap="flat">
              <a:solidFill>
                <a:srgbClr val="53585F"/>
              </a:solidFill>
              <a:prstDash val="solid"/>
              <a:miter lim="400000"/>
            </a:ln>
          </a:insideH>
          <a:insideV>
            <a:ln w="12700" cap="flat">
              <a:solidFill>
                <a:srgbClr val="53585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6F4E4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53575F"/>
      </a:tcTxStyle>
      <a:tcStyle>
        <a:tcBdr>
          <a:left>
            <a:ln w="12700" cap="flat">
              <a:solidFill>
                <a:srgbClr val="53585F"/>
              </a:solidFill>
              <a:prstDash val="solid"/>
              <a:miter lim="400000"/>
            </a:ln>
          </a:left>
          <a:right>
            <a:ln w="38100" cap="flat">
              <a:solidFill>
                <a:srgbClr val="53585F"/>
              </a:solidFill>
              <a:prstDash val="solid"/>
              <a:miter lim="400000"/>
            </a:ln>
          </a:right>
          <a:top>
            <a:ln w="12700" cap="flat">
              <a:solidFill>
                <a:srgbClr val="53585F"/>
              </a:solidFill>
              <a:prstDash val="solid"/>
              <a:miter lim="400000"/>
            </a:ln>
          </a:top>
          <a:bottom>
            <a:ln w="12700" cap="flat">
              <a:solidFill>
                <a:srgbClr val="53585F"/>
              </a:solidFill>
              <a:prstDash val="solid"/>
              <a:miter lim="400000"/>
            </a:ln>
          </a:bottom>
          <a:insideH>
            <a:ln w="12700" cap="flat">
              <a:solidFill>
                <a:srgbClr val="53585F"/>
              </a:solidFill>
              <a:prstDash val="solid"/>
              <a:miter lim="400000"/>
            </a:ln>
          </a:insideH>
          <a:insideV>
            <a:ln w="12700" cap="flat">
              <a:solidFill>
                <a:srgbClr val="53585F"/>
              </a:solidFill>
              <a:prstDash val="solid"/>
              <a:miter lim="400000"/>
            </a:ln>
          </a:insideV>
        </a:tcBdr>
        <a:fill>
          <a:solidFill>
            <a:schemeClr val="accent5">
              <a:hueOff val="503731"/>
              <a:lumOff val="7092"/>
            </a:schemeClr>
          </a:solidFill>
        </a:fill>
      </a:tcStyle>
    </a:firstCol>
    <a:lastRow>
      <a:tcTxStyle b="off" i="off">
        <a:fontRef idx="minor">
          <a:srgbClr val="53585F"/>
        </a:fontRef>
        <a:srgbClr val="53585F"/>
      </a:tcTxStyle>
      <a:tcStyle>
        <a:tcBdr>
          <a:left>
            <a:ln w="12700" cap="flat">
              <a:solidFill>
                <a:srgbClr val="53585F"/>
              </a:solidFill>
              <a:prstDash val="solid"/>
              <a:miter lim="400000"/>
            </a:ln>
          </a:left>
          <a:right>
            <a:ln w="12700" cap="flat">
              <a:solidFill>
                <a:srgbClr val="53585F"/>
              </a:solidFill>
              <a:prstDash val="solid"/>
              <a:miter lim="400000"/>
            </a:ln>
          </a:right>
          <a:top>
            <a:ln w="38100" cap="flat">
              <a:solidFill>
                <a:srgbClr val="54585E"/>
              </a:solidFill>
              <a:prstDash val="solid"/>
              <a:miter lim="400000"/>
            </a:ln>
          </a:top>
          <a:bottom>
            <a:ln w="12700" cap="flat">
              <a:solidFill>
                <a:srgbClr val="53585F"/>
              </a:solidFill>
              <a:prstDash val="solid"/>
              <a:miter lim="400000"/>
            </a:ln>
          </a:bottom>
          <a:insideH>
            <a:ln w="12700" cap="flat">
              <a:solidFill>
                <a:srgbClr val="53585F"/>
              </a:solidFill>
              <a:prstDash val="solid"/>
              <a:miter lim="400000"/>
            </a:ln>
          </a:insideH>
          <a:insideV>
            <a:ln w="12700" cap="flat">
              <a:solidFill>
                <a:srgbClr val="53585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53575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53585F"/>
              </a:solidFill>
              <a:prstDash val="solid"/>
              <a:miter lim="400000"/>
            </a:ln>
          </a:top>
          <a:bottom>
            <a:ln w="38100" cap="flat">
              <a:solidFill>
                <a:srgbClr val="53585F"/>
              </a:solidFill>
              <a:prstDash val="solid"/>
              <a:miter lim="400000"/>
            </a:ln>
          </a:bottom>
          <a:insideH>
            <a:ln w="12700" cap="flat">
              <a:solidFill>
                <a:srgbClr val="54585E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53585F"/>
        </a:fontRef>
        <a:srgbClr val="53585F"/>
      </a:tcTxStyle>
      <a:tcStyle>
        <a:tcBdr>
          <a:left>
            <a:ln w="12700" cap="flat">
              <a:solidFill>
                <a:srgbClr val="A8A8A8"/>
              </a:solidFill>
              <a:prstDash val="solid"/>
              <a:miter lim="400000"/>
            </a:ln>
          </a:left>
          <a:right>
            <a:ln w="12700" cap="flat">
              <a:solidFill>
                <a:srgbClr val="A8A8A8"/>
              </a:solidFill>
              <a:prstDash val="solid"/>
              <a:miter lim="400000"/>
            </a:ln>
          </a:right>
          <a:top>
            <a:ln w="12700" cap="flat">
              <a:solidFill>
                <a:srgbClr val="A8A8A8"/>
              </a:solidFill>
              <a:prstDash val="solid"/>
              <a:miter lim="400000"/>
            </a:ln>
          </a:top>
          <a:bottom>
            <a:ln w="12700" cap="flat">
              <a:solidFill>
                <a:srgbClr val="A8A8A8"/>
              </a:solidFill>
              <a:prstDash val="solid"/>
              <a:miter lim="400000"/>
            </a:ln>
          </a:bottom>
          <a:insideH>
            <a:ln w="12700" cap="flat">
              <a:solidFill>
                <a:srgbClr val="A8A8A8"/>
              </a:solidFill>
              <a:prstDash val="solid"/>
              <a:miter lim="400000"/>
            </a:ln>
          </a:insideH>
          <a:insideV>
            <a:ln w="12700" cap="flat">
              <a:solidFill>
                <a:srgbClr val="A8A8A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CDEE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656667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656667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EBEBE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38100" cap="flat">
              <a:solidFill>
                <a:srgbClr val="656667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A8A8A9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756" y="-78"/>
      </p:cViewPr>
      <p:guideLst>
        <p:guide orient="horz" pos="4320"/>
        <p:guide pos="7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0" name="Shape 17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Линия"/>
          <p:cNvSpPr/>
          <p:nvPr/>
        </p:nvSpPr>
        <p:spPr>
          <a:xfrm>
            <a:off x="635000" y="12192000"/>
            <a:ext cx="23114000" cy="0"/>
          </a:xfrm>
          <a:prstGeom prst="line">
            <a:avLst/>
          </a:prstGeom>
          <a:ln w="38100">
            <a:solidFill>
              <a:schemeClr val="accent4"/>
            </a:solidFill>
            <a:miter lim="400000"/>
          </a:ln>
        </p:spPr>
        <p:txBody>
          <a:bodyPr lIns="0" tIns="0" rIns="0" bIns="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13" name="Автор и дата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571500" y="12269258"/>
            <a:ext cx="23235147" cy="555245"/>
          </a:xfrm>
          <a:prstGeom prst="rect">
            <a:avLst/>
          </a:prstGeom>
        </p:spPr>
        <p:txBody>
          <a:bodyPr/>
          <a:lstStyle>
            <a:lvl1pPr defTabSz="825500">
              <a:lnSpc>
                <a:spcPct val="100000"/>
              </a:lnSpc>
              <a:tabLst/>
              <a:defRPr sz="2800" b="0" cap="all" spc="168">
                <a:solidFill>
                  <a:schemeClr val="accent4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lvl1pPr>
          </a:lstStyle>
          <a:p>
            <a:r>
              <a:t>Автор и дата </a:t>
            </a:r>
          </a:p>
        </p:txBody>
      </p:sp>
      <p:sp>
        <p:nvSpPr>
          <p:cNvPr id="14" name="Линия"/>
          <p:cNvSpPr/>
          <p:nvPr/>
        </p:nvSpPr>
        <p:spPr>
          <a:xfrm>
            <a:off x="635000" y="9443335"/>
            <a:ext cx="23114000" cy="63502"/>
          </a:xfrm>
          <a:prstGeom prst="line">
            <a:avLst/>
          </a:prstGeom>
          <a:ln w="114300">
            <a:solidFill>
              <a:schemeClr val="accent4"/>
            </a:solidFill>
            <a:miter lim="400000"/>
          </a:ln>
        </p:spPr>
        <p:txBody>
          <a:bodyPr lIns="0" tIns="0" rIns="0" bIns="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15" name="Заголовок презентации"/>
          <p:cNvSpPr txBox="1">
            <a:spLocks noGrp="1"/>
          </p:cNvSpPr>
          <p:nvPr>
            <p:ph type="title" hasCustomPrompt="1"/>
          </p:nvPr>
        </p:nvSpPr>
        <p:spPr>
          <a:xfrm>
            <a:off x="571500" y="9525885"/>
            <a:ext cx="23235147" cy="2647065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15000" b="1" spc="-300">
                <a:solidFill>
                  <a:srgbClr val="FFFFFF"/>
                </a:solidFill>
              </a:defRPr>
            </a:lvl1pPr>
          </a:lstStyle>
          <a:p>
            <a:r>
              <a:t>Заголовок презентации</a:t>
            </a:r>
          </a:p>
        </p:txBody>
      </p:sp>
      <p:sp>
        <p:nvSpPr>
          <p:cNvPr id="16" name="Уровень текста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571500" y="847716"/>
            <a:ext cx="23235147" cy="2324101"/>
          </a:xfrm>
          <a:prstGeom prst="rect">
            <a:avLst/>
          </a:prstGeom>
        </p:spPr>
        <p:txBody>
          <a:bodyPr/>
          <a:lstStyle>
            <a:lvl1pPr defTabSz="825500">
              <a:lnSpc>
                <a:spcPct val="80000"/>
              </a:lnSpc>
              <a:tabLst/>
              <a:defRPr b="0" spc="-79">
                <a:solidFill>
                  <a:schemeClr val="accent4"/>
                </a:solidFill>
              </a:defRPr>
            </a:lvl1pPr>
            <a:lvl2pPr defTabSz="825500">
              <a:lnSpc>
                <a:spcPct val="80000"/>
              </a:lnSpc>
              <a:tabLst/>
              <a:defRPr b="0" spc="-79">
                <a:solidFill>
                  <a:schemeClr val="accent4"/>
                </a:solidFill>
              </a:defRPr>
            </a:lvl2pPr>
            <a:lvl3pPr defTabSz="825500">
              <a:lnSpc>
                <a:spcPct val="80000"/>
              </a:lnSpc>
              <a:tabLst/>
              <a:defRPr b="0" spc="-79">
                <a:solidFill>
                  <a:schemeClr val="accent4"/>
                </a:solidFill>
              </a:defRPr>
            </a:lvl3pPr>
            <a:lvl4pPr defTabSz="825500">
              <a:lnSpc>
                <a:spcPct val="80000"/>
              </a:lnSpc>
              <a:tabLst/>
              <a:defRPr b="0" spc="-79">
                <a:solidFill>
                  <a:schemeClr val="accent4"/>
                </a:solidFill>
              </a:defRPr>
            </a:lvl4pPr>
            <a:lvl5pPr defTabSz="825500">
              <a:lnSpc>
                <a:spcPct val="80000"/>
              </a:lnSpc>
              <a:tabLst/>
              <a:defRPr b="0" spc="-79">
                <a:solidFill>
                  <a:schemeClr val="accent4"/>
                </a:solidFill>
              </a:defRPr>
            </a:lvl5pPr>
          </a:lstStyle>
          <a:p>
            <a:r>
              <a:t>Подзаголовок презентации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7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Информационное сообщение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Линия"/>
          <p:cNvSpPr/>
          <p:nvPr/>
        </p:nvSpPr>
        <p:spPr>
          <a:xfrm>
            <a:off x="635000" y="12192000"/>
            <a:ext cx="23114000" cy="0"/>
          </a:xfrm>
          <a:prstGeom prst="line">
            <a:avLst/>
          </a:prstGeom>
          <a:ln w="38100">
            <a:solidFill>
              <a:schemeClr val="accent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114" name="Линия"/>
          <p:cNvSpPr/>
          <p:nvPr/>
        </p:nvSpPr>
        <p:spPr>
          <a:xfrm>
            <a:off x="639142" y="692907"/>
            <a:ext cx="23114001" cy="1"/>
          </a:xfrm>
          <a:prstGeom prst="line">
            <a:avLst/>
          </a:prstGeom>
          <a:ln w="114300">
            <a:solidFill>
              <a:schemeClr val="accent4"/>
            </a:solidFill>
            <a:miter lim="400000"/>
          </a:ln>
        </p:spPr>
        <p:txBody>
          <a:bodyPr lIns="0" tIns="0" rIns="0" bIns="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115" name="Уровень текста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571500" y="3898900"/>
            <a:ext cx="23236826" cy="5499100"/>
          </a:xfrm>
          <a:prstGeom prst="rect">
            <a:avLst/>
          </a:prstGeom>
        </p:spPr>
        <p:txBody>
          <a:bodyPr anchor="ctr"/>
          <a:lstStyle>
            <a:lvl1pPr defTabSz="825500">
              <a:lnSpc>
                <a:spcPct val="100000"/>
              </a:lnSpc>
              <a:tabLst/>
              <a:defRPr sz="12000" b="0" spc="-239">
                <a:solidFill>
                  <a:schemeClr val="accent1"/>
                </a:solidFill>
              </a:defRPr>
            </a:lvl1pPr>
            <a:lvl2pPr defTabSz="825500">
              <a:lnSpc>
                <a:spcPct val="100000"/>
              </a:lnSpc>
              <a:tabLst/>
              <a:defRPr sz="12000" b="0" spc="-239">
                <a:solidFill>
                  <a:schemeClr val="accent1"/>
                </a:solidFill>
              </a:defRPr>
            </a:lvl2pPr>
            <a:lvl3pPr defTabSz="825500">
              <a:lnSpc>
                <a:spcPct val="100000"/>
              </a:lnSpc>
              <a:tabLst/>
              <a:defRPr sz="12000" b="0" spc="-239">
                <a:solidFill>
                  <a:schemeClr val="accent1"/>
                </a:solidFill>
              </a:defRPr>
            </a:lvl3pPr>
            <a:lvl4pPr defTabSz="825500">
              <a:lnSpc>
                <a:spcPct val="100000"/>
              </a:lnSpc>
              <a:tabLst/>
              <a:defRPr sz="12000" b="0" spc="-239">
                <a:solidFill>
                  <a:schemeClr val="accent1"/>
                </a:solidFill>
              </a:defRPr>
            </a:lvl4pPr>
            <a:lvl5pPr defTabSz="825500">
              <a:lnSpc>
                <a:spcPct val="100000"/>
              </a:lnSpc>
              <a:tabLst/>
              <a:defRPr sz="12000" b="0" spc="-239">
                <a:solidFill>
                  <a:schemeClr val="accent1"/>
                </a:solidFill>
              </a:defRPr>
            </a:lvl5pPr>
          </a:lstStyle>
          <a:p>
            <a:r>
              <a:t>Информационное сообщение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6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Важный факт">
    <p:bg>
      <p:bgPr>
        <a:solidFill>
          <a:srgbClr val="C3D9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Уровень текста 1…"/>
          <p:cNvSpPr txBox="1">
            <a:spLocks noGrp="1"/>
          </p:cNvSpPr>
          <p:nvPr>
            <p:ph type="body" idx="1" hasCustomPrompt="1"/>
          </p:nvPr>
        </p:nvSpPr>
        <p:spPr>
          <a:xfrm>
            <a:off x="634999" y="1346200"/>
            <a:ext cx="23241001" cy="8451368"/>
          </a:xfrm>
          <a:prstGeom prst="rect">
            <a:avLst/>
          </a:prstGeom>
        </p:spPr>
        <p:txBody>
          <a:bodyPr anchor="b"/>
          <a:lstStyle>
            <a:lvl1pPr defTabSz="825500">
              <a:lnSpc>
                <a:spcPct val="80000"/>
              </a:lnSpc>
              <a:tabLst/>
              <a:defRPr sz="42000" b="0" spc="-419">
                <a:solidFill>
                  <a:schemeClr val="accen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defTabSz="825500">
              <a:lnSpc>
                <a:spcPct val="80000"/>
              </a:lnSpc>
              <a:tabLst/>
              <a:defRPr sz="42000" b="0" spc="-419">
                <a:solidFill>
                  <a:schemeClr val="accen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defTabSz="825500">
              <a:lnSpc>
                <a:spcPct val="80000"/>
              </a:lnSpc>
              <a:tabLst/>
              <a:defRPr sz="42000" b="0" spc="-419">
                <a:solidFill>
                  <a:schemeClr val="accen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defTabSz="825500">
              <a:lnSpc>
                <a:spcPct val="80000"/>
              </a:lnSpc>
              <a:tabLst/>
              <a:defRPr sz="42000" b="0" spc="-419">
                <a:solidFill>
                  <a:schemeClr val="accen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defTabSz="825500">
              <a:lnSpc>
                <a:spcPct val="80000"/>
              </a:lnSpc>
              <a:tabLst/>
              <a:defRPr sz="42000" b="0" spc="-419">
                <a:solidFill>
                  <a:schemeClr val="accen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</a:lstStyle>
          <a:p>
            <a:r>
              <a:t>100 %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24" name="Информация о факте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35000" y="9170947"/>
            <a:ext cx="23241000" cy="932816"/>
          </a:xfrm>
          <a:prstGeom prst="rect">
            <a:avLst/>
          </a:prstGeom>
        </p:spPr>
        <p:txBody>
          <a:bodyPr/>
          <a:lstStyle>
            <a:lvl1pPr defTabSz="800735">
              <a:lnSpc>
                <a:spcPct val="80000"/>
              </a:lnSpc>
              <a:tabLst/>
              <a:defRPr sz="5335" spc="-53">
                <a:solidFill>
                  <a:schemeClr val="accent1"/>
                </a:solidFill>
              </a:defRPr>
            </a:lvl1pPr>
          </a:lstStyle>
          <a:p>
            <a:r>
              <a:t>Информация о факте</a:t>
            </a:r>
          </a:p>
        </p:txBody>
      </p:sp>
      <p:sp>
        <p:nvSpPr>
          <p:cNvPr id="125" name="Линия"/>
          <p:cNvSpPr/>
          <p:nvPr/>
        </p:nvSpPr>
        <p:spPr>
          <a:xfrm>
            <a:off x="635000" y="12192000"/>
            <a:ext cx="23118143" cy="0"/>
          </a:xfrm>
          <a:prstGeom prst="line">
            <a:avLst/>
          </a:prstGeom>
          <a:ln w="38100">
            <a:solidFill>
              <a:schemeClr val="accent1">
                <a:hueOff val="-42304"/>
                <a:satOff val="23749"/>
                <a:lumOff val="-4574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126" name="Линия"/>
          <p:cNvSpPr/>
          <p:nvPr/>
        </p:nvSpPr>
        <p:spPr>
          <a:xfrm>
            <a:off x="639142" y="692907"/>
            <a:ext cx="23114001" cy="1"/>
          </a:xfrm>
          <a:prstGeom prst="line">
            <a:avLst/>
          </a:prstGeom>
          <a:ln w="114300">
            <a:solidFill>
              <a:schemeClr val="accent1">
                <a:hueOff val="-42304"/>
                <a:satOff val="23749"/>
                <a:lumOff val="-45745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127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Цитата">
    <p:bg>
      <p:bgPr>
        <a:solidFill>
          <a:srgbClr val="C3D9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Линия"/>
          <p:cNvSpPr/>
          <p:nvPr/>
        </p:nvSpPr>
        <p:spPr>
          <a:xfrm>
            <a:off x="635000" y="12192000"/>
            <a:ext cx="23114000" cy="0"/>
          </a:xfrm>
          <a:prstGeom prst="line">
            <a:avLst/>
          </a:prstGeom>
          <a:ln w="38100">
            <a:solidFill>
              <a:schemeClr val="accent1">
                <a:hueOff val="-42304"/>
                <a:satOff val="23749"/>
                <a:lumOff val="-4574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135" name="Линия"/>
          <p:cNvSpPr/>
          <p:nvPr/>
        </p:nvSpPr>
        <p:spPr>
          <a:xfrm>
            <a:off x="639142" y="692907"/>
            <a:ext cx="23114001" cy="1"/>
          </a:xfrm>
          <a:prstGeom prst="line">
            <a:avLst/>
          </a:prstGeom>
          <a:ln w="114300">
            <a:solidFill>
              <a:schemeClr val="accent1">
                <a:hueOff val="-42304"/>
                <a:satOff val="23749"/>
                <a:lumOff val="-45745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136" name="Авторство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148060" y="9247147"/>
            <a:ext cx="22707182" cy="932816"/>
          </a:xfrm>
          <a:prstGeom prst="rect">
            <a:avLst/>
          </a:prstGeom>
        </p:spPr>
        <p:txBody>
          <a:bodyPr anchor="ctr"/>
          <a:lstStyle>
            <a:lvl1pPr defTabSz="800735">
              <a:lnSpc>
                <a:spcPct val="80000"/>
              </a:lnSpc>
              <a:tabLst/>
              <a:defRPr sz="5335" spc="-53">
                <a:solidFill>
                  <a:schemeClr val="accent1"/>
                </a:solidFill>
              </a:defRPr>
            </a:lvl1pPr>
          </a:lstStyle>
          <a:p>
            <a:r>
              <a:t>Авторство</a:t>
            </a:r>
          </a:p>
        </p:txBody>
      </p:sp>
      <p:sp>
        <p:nvSpPr>
          <p:cNvPr id="137" name="Уровень текста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515838" y="1325581"/>
            <a:ext cx="23241001" cy="4970080"/>
          </a:xfrm>
          <a:prstGeom prst="rect">
            <a:avLst/>
          </a:prstGeom>
        </p:spPr>
        <p:txBody>
          <a:bodyPr/>
          <a:lstStyle>
            <a:lvl1pPr marL="419100" indent="-419100" defTabSz="825500">
              <a:lnSpc>
                <a:spcPct val="80000"/>
              </a:lnSpc>
              <a:tabLst/>
              <a:defRPr sz="12000" b="0" spc="-119">
                <a:solidFill>
                  <a:schemeClr val="accent1"/>
                </a:solidFill>
              </a:defRPr>
            </a:lvl1pPr>
            <a:lvl2pPr marL="419100" indent="38100" defTabSz="825500">
              <a:lnSpc>
                <a:spcPct val="80000"/>
              </a:lnSpc>
              <a:tabLst/>
              <a:defRPr sz="12000" b="0" spc="-119">
                <a:solidFill>
                  <a:schemeClr val="accent1"/>
                </a:solidFill>
              </a:defRPr>
            </a:lvl2pPr>
            <a:lvl3pPr marL="419100" indent="495300" defTabSz="825500">
              <a:lnSpc>
                <a:spcPct val="80000"/>
              </a:lnSpc>
              <a:tabLst/>
              <a:defRPr sz="12000" b="0" spc="-119">
                <a:solidFill>
                  <a:schemeClr val="accent1"/>
                </a:solidFill>
              </a:defRPr>
            </a:lvl3pPr>
            <a:lvl4pPr marL="419100" indent="952500" defTabSz="825500">
              <a:lnSpc>
                <a:spcPct val="80000"/>
              </a:lnSpc>
              <a:tabLst/>
              <a:defRPr sz="12000" b="0" spc="-119">
                <a:solidFill>
                  <a:schemeClr val="accent1"/>
                </a:solidFill>
              </a:defRPr>
            </a:lvl4pPr>
            <a:lvl5pPr marL="419100" indent="1409700" defTabSz="825500">
              <a:lnSpc>
                <a:spcPct val="80000"/>
              </a:lnSpc>
              <a:tabLst/>
              <a:defRPr sz="12000" b="0" spc="-119">
                <a:solidFill>
                  <a:schemeClr val="accent1"/>
                </a:solidFill>
              </a:defRPr>
            </a:lvl5pPr>
          </a:lstStyle>
          <a:p>
            <a:r>
              <a:t>«Важная цитата»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38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Фото (3 шт.)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Изображение"/>
          <p:cNvSpPr>
            <a:spLocks noGrp="1"/>
          </p:cNvSpPr>
          <p:nvPr>
            <p:ph type="pic" sz="half" idx="21"/>
          </p:nvPr>
        </p:nvSpPr>
        <p:spPr>
          <a:xfrm>
            <a:off x="12192000" y="-1003300"/>
            <a:ext cx="11557000" cy="767926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6" name="Изображение"/>
          <p:cNvSpPr>
            <a:spLocks noGrp="1"/>
          </p:cNvSpPr>
          <p:nvPr>
            <p:ph type="pic" sz="half" idx="22"/>
          </p:nvPr>
        </p:nvSpPr>
        <p:spPr>
          <a:xfrm>
            <a:off x="12192000" y="5397500"/>
            <a:ext cx="11557000" cy="774978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7" name="Изображение"/>
          <p:cNvSpPr>
            <a:spLocks noGrp="1"/>
          </p:cNvSpPr>
          <p:nvPr>
            <p:ph type="pic" idx="23"/>
          </p:nvPr>
        </p:nvSpPr>
        <p:spPr>
          <a:xfrm>
            <a:off x="571500" y="-698500"/>
            <a:ext cx="11684000" cy="1442649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8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Фото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1054398042_3378x2084.jpg"/>
          <p:cNvSpPr>
            <a:spLocks noGrp="1"/>
          </p:cNvSpPr>
          <p:nvPr>
            <p:ph type="pic" idx="21"/>
          </p:nvPr>
        </p:nvSpPr>
        <p:spPr>
          <a:xfrm>
            <a:off x="0" y="-2984500"/>
            <a:ext cx="28333700" cy="1747999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6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Пусто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Заголовок и 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1054398042_3378x2084.jpg"/>
          <p:cNvSpPr>
            <a:spLocks noGrp="1"/>
          </p:cNvSpPr>
          <p:nvPr>
            <p:ph type="pic" idx="21"/>
          </p:nvPr>
        </p:nvSpPr>
        <p:spPr>
          <a:xfrm>
            <a:off x="0" y="-3898900"/>
            <a:ext cx="28587700" cy="1763669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5" name="Автор и дата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571500" y="12269258"/>
            <a:ext cx="23241000" cy="555245"/>
          </a:xfrm>
          <a:prstGeom prst="rect">
            <a:avLst/>
          </a:prstGeom>
        </p:spPr>
        <p:txBody>
          <a:bodyPr/>
          <a:lstStyle>
            <a:lvl1pPr defTabSz="825500">
              <a:lnSpc>
                <a:spcPct val="100000"/>
              </a:lnSpc>
              <a:tabLst/>
              <a:defRPr sz="2800" b="0" cap="all" spc="168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lvl1pPr>
          </a:lstStyle>
          <a:p>
            <a:r>
              <a:t>Автор и дата</a:t>
            </a:r>
          </a:p>
        </p:txBody>
      </p:sp>
      <p:sp>
        <p:nvSpPr>
          <p:cNvPr id="26" name="Уровень текста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571500" y="853952"/>
            <a:ext cx="23241000" cy="2321049"/>
          </a:xfrm>
          <a:prstGeom prst="rect">
            <a:avLst/>
          </a:prstGeom>
        </p:spPr>
        <p:txBody>
          <a:bodyPr/>
          <a:lstStyle>
            <a:lvl1pPr defTabSz="825500">
              <a:lnSpc>
                <a:spcPct val="80000"/>
              </a:lnSpc>
              <a:tabLst/>
              <a:defRPr b="0" spc="-79">
                <a:solidFill>
                  <a:srgbClr val="FFFFFF"/>
                </a:solidFill>
              </a:defRPr>
            </a:lvl1pPr>
            <a:lvl2pPr defTabSz="825500">
              <a:lnSpc>
                <a:spcPct val="80000"/>
              </a:lnSpc>
              <a:tabLst/>
              <a:defRPr b="0" spc="-79">
                <a:solidFill>
                  <a:srgbClr val="FFFFFF"/>
                </a:solidFill>
              </a:defRPr>
            </a:lvl2pPr>
            <a:lvl3pPr defTabSz="825500">
              <a:lnSpc>
                <a:spcPct val="80000"/>
              </a:lnSpc>
              <a:tabLst/>
              <a:defRPr b="0" spc="-79">
                <a:solidFill>
                  <a:srgbClr val="FFFFFF"/>
                </a:solidFill>
              </a:defRPr>
            </a:lvl3pPr>
            <a:lvl4pPr defTabSz="825500">
              <a:lnSpc>
                <a:spcPct val="80000"/>
              </a:lnSpc>
              <a:tabLst/>
              <a:defRPr b="0" spc="-79">
                <a:solidFill>
                  <a:srgbClr val="FFFFFF"/>
                </a:solidFill>
              </a:defRPr>
            </a:lvl4pPr>
            <a:lvl5pPr defTabSz="825500">
              <a:lnSpc>
                <a:spcPct val="80000"/>
              </a:lnSpc>
              <a:tabLst/>
              <a:defRPr b="0" spc="-79">
                <a:solidFill>
                  <a:srgbClr val="FFFFFF"/>
                </a:solidFill>
              </a:defRPr>
            </a:lvl5pPr>
          </a:lstStyle>
          <a:p>
            <a:r>
              <a:t>Подзаголовок презентации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7" name="Линия"/>
          <p:cNvSpPr/>
          <p:nvPr/>
        </p:nvSpPr>
        <p:spPr>
          <a:xfrm>
            <a:off x="635000" y="12192000"/>
            <a:ext cx="23114000" cy="0"/>
          </a:xfrm>
          <a:prstGeom prst="line">
            <a:avLst/>
          </a:prstGeom>
          <a:ln w="38100">
            <a:solidFill>
              <a:schemeClr val="accent4"/>
            </a:solidFill>
            <a:miter lim="400000"/>
          </a:ln>
        </p:spPr>
        <p:txBody>
          <a:bodyPr lIns="0" tIns="0" rIns="0" bIns="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28" name="Линия"/>
          <p:cNvSpPr/>
          <p:nvPr/>
        </p:nvSpPr>
        <p:spPr>
          <a:xfrm>
            <a:off x="635000" y="9443335"/>
            <a:ext cx="23114000" cy="63502"/>
          </a:xfrm>
          <a:prstGeom prst="line">
            <a:avLst/>
          </a:prstGeom>
          <a:ln w="114300">
            <a:solidFill>
              <a:schemeClr val="accent4"/>
            </a:solidFill>
            <a:miter lim="400000"/>
          </a:ln>
        </p:spPr>
        <p:txBody>
          <a:bodyPr lIns="0" tIns="0" rIns="0" bIns="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29" name="Заголовок презентации"/>
          <p:cNvSpPr txBox="1">
            <a:spLocks noGrp="1"/>
          </p:cNvSpPr>
          <p:nvPr>
            <p:ph type="title" hasCustomPrompt="1"/>
          </p:nvPr>
        </p:nvSpPr>
        <p:spPr>
          <a:xfrm>
            <a:off x="571500" y="9525000"/>
            <a:ext cx="23241000" cy="2641600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15000" b="1" spc="-300">
                <a:solidFill>
                  <a:srgbClr val="FFFFFF"/>
                </a:solidFill>
              </a:defRPr>
            </a:lvl1pPr>
          </a:lstStyle>
          <a:p>
            <a:r>
              <a:t>Заголовок презентации</a:t>
            </a:r>
          </a:p>
        </p:txBody>
      </p:sp>
      <p:sp>
        <p:nvSpPr>
          <p:cNvPr id="30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Заголовок и фото (вариант)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520524404_2582x1617.jpg"/>
          <p:cNvSpPr>
            <a:spLocks noGrp="1"/>
          </p:cNvSpPr>
          <p:nvPr>
            <p:ph type="pic" idx="21"/>
          </p:nvPr>
        </p:nvSpPr>
        <p:spPr>
          <a:xfrm>
            <a:off x="9626600" y="-1"/>
            <a:ext cx="21901492" cy="13716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8" name="Линия"/>
          <p:cNvSpPr/>
          <p:nvPr/>
        </p:nvSpPr>
        <p:spPr>
          <a:xfrm>
            <a:off x="635000" y="12192000"/>
            <a:ext cx="23114000" cy="0"/>
          </a:xfrm>
          <a:prstGeom prst="line">
            <a:avLst/>
          </a:prstGeom>
          <a:ln w="38100">
            <a:solidFill>
              <a:schemeClr val="accent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39" name="Линия"/>
          <p:cNvSpPr/>
          <p:nvPr/>
        </p:nvSpPr>
        <p:spPr>
          <a:xfrm>
            <a:off x="639142" y="692907"/>
            <a:ext cx="23114001" cy="1"/>
          </a:xfrm>
          <a:prstGeom prst="line">
            <a:avLst/>
          </a:prstGeom>
          <a:ln w="114300">
            <a:solidFill>
              <a:schemeClr val="accent4"/>
            </a:solidFill>
            <a:miter lim="400000"/>
          </a:ln>
        </p:spPr>
        <p:txBody>
          <a:bodyPr lIns="0" tIns="0" rIns="0" bIns="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40" name="Автор и дата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571500" y="12269258"/>
            <a:ext cx="11049000" cy="555245"/>
          </a:xfrm>
          <a:prstGeom prst="rect">
            <a:avLst/>
          </a:prstGeom>
        </p:spPr>
        <p:txBody>
          <a:bodyPr/>
          <a:lstStyle>
            <a:lvl1pPr defTabSz="825500">
              <a:lnSpc>
                <a:spcPct val="100000"/>
              </a:lnSpc>
              <a:tabLst/>
              <a:defRPr sz="2800" b="0" cap="all" spc="168">
                <a:solidFill>
                  <a:schemeClr val="accent1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lvl1pPr>
          </a:lstStyle>
          <a:p>
            <a:r>
              <a:t>Автор и дата</a:t>
            </a:r>
          </a:p>
        </p:txBody>
      </p:sp>
      <p:sp>
        <p:nvSpPr>
          <p:cNvPr id="41" name="Заголовок слайда"/>
          <p:cNvSpPr txBox="1">
            <a:spLocks noGrp="1"/>
          </p:cNvSpPr>
          <p:nvPr>
            <p:ph type="title" hasCustomPrompt="1"/>
          </p:nvPr>
        </p:nvSpPr>
        <p:spPr>
          <a:xfrm>
            <a:off x="571500" y="4770137"/>
            <a:ext cx="11049000" cy="7036978"/>
          </a:xfrm>
          <a:prstGeom prst="rect">
            <a:avLst/>
          </a:prstGeom>
        </p:spPr>
        <p:txBody>
          <a:bodyPr/>
          <a:lstStyle>
            <a:lvl1pPr>
              <a:defRPr sz="15000" b="1" spc="-300">
                <a:solidFill>
                  <a:schemeClr val="accent1"/>
                </a:solidFill>
              </a:defRPr>
            </a:lvl1pPr>
          </a:lstStyle>
          <a:p>
            <a:r>
              <a:t>Заголовок слайда</a:t>
            </a:r>
          </a:p>
        </p:txBody>
      </p:sp>
      <p:sp>
        <p:nvSpPr>
          <p:cNvPr id="42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Заголовок и пункты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Линия"/>
          <p:cNvSpPr/>
          <p:nvPr/>
        </p:nvSpPr>
        <p:spPr>
          <a:xfrm>
            <a:off x="635000" y="12192000"/>
            <a:ext cx="23114000" cy="0"/>
          </a:xfrm>
          <a:prstGeom prst="line">
            <a:avLst/>
          </a:prstGeom>
          <a:ln w="38100">
            <a:solidFill>
              <a:schemeClr val="accent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50" name="Линия"/>
          <p:cNvSpPr/>
          <p:nvPr/>
        </p:nvSpPr>
        <p:spPr>
          <a:xfrm>
            <a:off x="639142" y="692907"/>
            <a:ext cx="23114001" cy="1"/>
          </a:xfrm>
          <a:prstGeom prst="line">
            <a:avLst/>
          </a:prstGeom>
          <a:ln w="114300">
            <a:solidFill>
              <a:schemeClr val="accent4"/>
            </a:solidFill>
            <a:miter lim="400000"/>
          </a:ln>
        </p:spPr>
        <p:txBody>
          <a:bodyPr lIns="0" tIns="0" rIns="0" bIns="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51" name="Автор и дата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571500" y="12269258"/>
            <a:ext cx="23241000" cy="555245"/>
          </a:xfrm>
          <a:prstGeom prst="rect">
            <a:avLst/>
          </a:prstGeom>
        </p:spPr>
        <p:txBody>
          <a:bodyPr/>
          <a:lstStyle>
            <a:lvl1pPr defTabSz="825500">
              <a:lnSpc>
                <a:spcPct val="100000"/>
              </a:lnSpc>
              <a:tabLst/>
              <a:defRPr sz="2800" b="0" cap="all" spc="168">
                <a:solidFill>
                  <a:schemeClr val="accent1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lvl1pPr>
          </a:lstStyle>
          <a:p>
            <a:r>
              <a:t>Автор и дата</a:t>
            </a:r>
          </a:p>
        </p:txBody>
      </p:sp>
      <p:sp>
        <p:nvSpPr>
          <p:cNvPr id="52" name="Уровень текста 1…"/>
          <p:cNvSpPr txBox="1">
            <a:spLocks noGrp="1"/>
          </p:cNvSpPr>
          <p:nvPr>
            <p:ph type="body" idx="1" hasCustomPrompt="1"/>
          </p:nvPr>
        </p:nvSpPr>
        <p:spPr>
          <a:xfrm>
            <a:off x="571500" y="3904441"/>
            <a:ext cx="23241000" cy="7697009"/>
          </a:xfrm>
          <a:prstGeom prst="rect">
            <a:avLst/>
          </a:prstGeom>
        </p:spPr>
        <p:txBody>
          <a:bodyPr/>
          <a:lstStyle>
            <a:lvl1pPr marL="457200" indent="-457200" defTabSz="825500">
              <a:lnSpc>
                <a:spcPct val="80000"/>
              </a:lnSpc>
              <a:spcBef>
                <a:spcPts val="3600"/>
              </a:spcBef>
              <a:buClr>
                <a:schemeClr val="accent1"/>
              </a:buClr>
              <a:buSzPct val="100000"/>
              <a:buChar char="•"/>
              <a:tabLst/>
              <a:defRPr sz="4200" b="0" spc="-42">
                <a:solidFill>
                  <a:srgbClr val="000000"/>
                </a:solidFill>
              </a:defRPr>
            </a:lvl1pPr>
            <a:lvl2pPr marL="914400" indent="-457200" defTabSz="825500">
              <a:lnSpc>
                <a:spcPct val="80000"/>
              </a:lnSpc>
              <a:spcBef>
                <a:spcPts val="3600"/>
              </a:spcBef>
              <a:buClr>
                <a:schemeClr val="accent1"/>
              </a:buClr>
              <a:buSzPct val="100000"/>
              <a:buChar char="•"/>
              <a:tabLst/>
              <a:defRPr sz="4200" b="0" spc="-42">
                <a:solidFill>
                  <a:srgbClr val="000000"/>
                </a:solidFill>
              </a:defRPr>
            </a:lvl2pPr>
            <a:lvl3pPr marL="1371600" indent="-457200" defTabSz="825500">
              <a:lnSpc>
                <a:spcPct val="80000"/>
              </a:lnSpc>
              <a:spcBef>
                <a:spcPts val="3600"/>
              </a:spcBef>
              <a:buClr>
                <a:schemeClr val="accent1"/>
              </a:buClr>
              <a:buSzPct val="100000"/>
              <a:buChar char="•"/>
              <a:tabLst/>
              <a:defRPr sz="4200" b="0" spc="-42">
                <a:solidFill>
                  <a:srgbClr val="000000"/>
                </a:solidFill>
              </a:defRPr>
            </a:lvl3pPr>
            <a:lvl4pPr marL="1828800" indent="-457200" defTabSz="825500">
              <a:lnSpc>
                <a:spcPct val="80000"/>
              </a:lnSpc>
              <a:spcBef>
                <a:spcPts val="3600"/>
              </a:spcBef>
              <a:buClr>
                <a:schemeClr val="accent1"/>
              </a:buClr>
              <a:buSzPct val="100000"/>
              <a:buChar char="•"/>
              <a:tabLst/>
              <a:defRPr sz="4200" b="0" spc="-42">
                <a:solidFill>
                  <a:srgbClr val="000000"/>
                </a:solidFill>
              </a:defRPr>
            </a:lvl4pPr>
            <a:lvl5pPr marL="2286000" indent="-457200" defTabSz="825500">
              <a:lnSpc>
                <a:spcPct val="80000"/>
              </a:lnSpc>
              <a:spcBef>
                <a:spcPts val="3600"/>
              </a:spcBef>
              <a:buClr>
                <a:schemeClr val="accent1"/>
              </a:buClr>
              <a:buSzPct val="100000"/>
              <a:buChar char="•"/>
              <a:tabLst/>
              <a:defRPr sz="4200" b="0" spc="-42">
                <a:solidFill>
                  <a:srgbClr val="000000"/>
                </a:solidFill>
              </a:defRPr>
            </a:lvl5pPr>
          </a:lstStyle>
          <a:p>
            <a:r>
              <a:t>Текст пункта на слайде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Заголовок слайда"/>
          <p:cNvSpPr txBox="1">
            <a:spLocks noGrp="1"/>
          </p:cNvSpPr>
          <p:nvPr>
            <p:ph type="title" hasCustomPrompt="1"/>
          </p:nvPr>
        </p:nvSpPr>
        <p:spPr>
          <a:xfrm>
            <a:off x="571500" y="652482"/>
            <a:ext cx="23241000" cy="1951018"/>
          </a:xfrm>
          <a:prstGeom prst="rect">
            <a:avLst/>
          </a:prstGeom>
        </p:spPr>
        <p:txBody>
          <a:bodyPr/>
          <a:lstStyle>
            <a:lvl1pPr>
              <a:lnSpc>
                <a:spcPct val="60000"/>
              </a:lnSpc>
              <a:defRPr sz="12000" b="1" spc="-239">
                <a:solidFill>
                  <a:schemeClr val="accent1"/>
                </a:solidFill>
              </a:defRPr>
            </a:lvl1pPr>
          </a:lstStyle>
          <a:p>
            <a:r>
              <a:t>Заголовок слайда</a:t>
            </a:r>
          </a:p>
        </p:txBody>
      </p:sp>
      <p:sp>
        <p:nvSpPr>
          <p:cNvPr id="54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23421898" y="12361162"/>
            <a:ext cx="385980" cy="46228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Пункты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Линия"/>
          <p:cNvSpPr/>
          <p:nvPr/>
        </p:nvSpPr>
        <p:spPr>
          <a:xfrm>
            <a:off x="635000" y="12192000"/>
            <a:ext cx="23118143" cy="0"/>
          </a:xfrm>
          <a:prstGeom prst="line">
            <a:avLst/>
          </a:prstGeom>
          <a:ln w="38100">
            <a:solidFill>
              <a:schemeClr val="accent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62" name="Линия"/>
          <p:cNvSpPr/>
          <p:nvPr/>
        </p:nvSpPr>
        <p:spPr>
          <a:xfrm>
            <a:off x="639142" y="692907"/>
            <a:ext cx="23114001" cy="1"/>
          </a:xfrm>
          <a:prstGeom prst="line">
            <a:avLst/>
          </a:prstGeom>
          <a:ln w="114300">
            <a:solidFill>
              <a:schemeClr val="accent4"/>
            </a:solidFill>
            <a:miter lim="400000"/>
          </a:ln>
        </p:spPr>
        <p:txBody>
          <a:bodyPr lIns="0" tIns="0" rIns="0" bIns="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63" name="Уровень текста 1…"/>
          <p:cNvSpPr txBox="1">
            <a:spLocks noGrp="1"/>
          </p:cNvSpPr>
          <p:nvPr>
            <p:ph type="body" idx="1" hasCustomPrompt="1"/>
          </p:nvPr>
        </p:nvSpPr>
        <p:spPr>
          <a:xfrm>
            <a:off x="571500" y="3898900"/>
            <a:ext cx="23241000" cy="7696200"/>
          </a:xfrm>
          <a:prstGeom prst="rect">
            <a:avLst/>
          </a:prstGeom>
        </p:spPr>
        <p:txBody>
          <a:bodyPr numCol="2" spcCol="1162050"/>
          <a:lstStyle>
            <a:lvl1pPr marL="457200" indent="-457200" defTabSz="825500">
              <a:lnSpc>
                <a:spcPct val="80000"/>
              </a:lnSpc>
              <a:spcBef>
                <a:spcPts val="3600"/>
              </a:spcBef>
              <a:buClr>
                <a:schemeClr val="accent1"/>
              </a:buClr>
              <a:buSzPct val="100000"/>
              <a:buChar char="•"/>
              <a:tabLst/>
              <a:defRPr sz="4200" b="0" spc="-42">
                <a:solidFill>
                  <a:srgbClr val="000000"/>
                </a:solidFill>
              </a:defRPr>
            </a:lvl1pPr>
            <a:lvl2pPr marL="914400" indent="-457200" defTabSz="825500">
              <a:lnSpc>
                <a:spcPct val="80000"/>
              </a:lnSpc>
              <a:spcBef>
                <a:spcPts val="3600"/>
              </a:spcBef>
              <a:buClr>
                <a:schemeClr val="accent1"/>
              </a:buClr>
              <a:buSzPct val="100000"/>
              <a:buChar char="•"/>
              <a:tabLst/>
              <a:defRPr sz="4200" b="0" spc="-42">
                <a:solidFill>
                  <a:srgbClr val="000000"/>
                </a:solidFill>
              </a:defRPr>
            </a:lvl2pPr>
            <a:lvl3pPr marL="1371600" indent="-457200" defTabSz="825500">
              <a:lnSpc>
                <a:spcPct val="80000"/>
              </a:lnSpc>
              <a:spcBef>
                <a:spcPts val="3600"/>
              </a:spcBef>
              <a:buClr>
                <a:schemeClr val="accent1"/>
              </a:buClr>
              <a:buSzPct val="100000"/>
              <a:buChar char="•"/>
              <a:tabLst/>
              <a:defRPr sz="4200" b="0" spc="-42">
                <a:solidFill>
                  <a:srgbClr val="000000"/>
                </a:solidFill>
              </a:defRPr>
            </a:lvl3pPr>
            <a:lvl4pPr marL="1828800" indent="-457200" defTabSz="825500">
              <a:lnSpc>
                <a:spcPct val="80000"/>
              </a:lnSpc>
              <a:spcBef>
                <a:spcPts val="3600"/>
              </a:spcBef>
              <a:buClr>
                <a:schemeClr val="accent1"/>
              </a:buClr>
              <a:buSzPct val="100000"/>
              <a:buChar char="•"/>
              <a:tabLst/>
              <a:defRPr sz="4200" b="0" spc="-42">
                <a:solidFill>
                  <a:srgbClr val="000000"/>
                </a:solidFill>
              </a:defRPr>
            </a:lvl4pPr>
            <a:lvl5pPr marL="2286000" indent="-457200" defTabSz="825500">
              <a:lnSpc>
                <a:spcPct val="80000"/>
              </a:lnSpc>
              <a:spcBef>
                <a:spcPts val="3600"/>
              </a:spcBef>
              <a:buClr>
                <a:schemeClr val="accent1"/>
              </a:buClr>
              <a:buSzPct val="100000"/>
              <a:buChar char="•"/>
              <a:tabLst/>
              <a:defRPr sz="4200" b="0" spc="-42">
                <a:solidFill>
                  <a:srgbClr val="000000"/>
                </a:solidFill>
              </a:defRPr>
            </a:lvl5pPr>
          </a:lstStyle>
          <a:p>
            <a:r>
              <a:t>Текст пункта на слайде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4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Заголовок, пункты и фото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Подзаголовок слайда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3157200" y="1852248"/>
            <a:ext cx="10256838" cy="1310641"/>
          </a:xfrm>
          <a:prstGeom prst="rect">
            <a:avLst/>
          </a:prstGeom>
        </p:spPr>
        <p:txBody>
          <a:bodyPr anchor="ctr"/>
          <a:lstStyle>
            <a:lvl1pPr defTabSz="808990">
              <a:lnSpc>
                <a:spcPct val="80000"/>
              </a:lnSpc>
              <a:tabLst/>
              <a:defRPr sz="7840" b="0" spc="-78">
                <a:solidFill>
                  <a:schemeClr val="accent1"/>
                </a:solidFill>
              </a:defRPr>
            </a:lvl1pPr>
          </a:lstStyle>
          <a:p>
            <a:r>
              <a:t>Подзаголовок слайда</a:t>
            </a:r>
          </a:p>
        </p:txBody>
      </p:sp>
      <p:sp>
        <p:nvSpPr>
          <p:cNvPr id="72" name="683033896_1440x1778.jpg"/>
          <p:cNvSpPr>
            <a:spLocks noGrp="1"/>
          </p:cNvSpPr>
          <p:nvPr>
            <p:ph type="pic" idx="22"/>
          </p:nvPr>
        </p:nvSpPr>
        <p:spPr>
          <a:xfrm>
            <a:off x="0" y="-671784"/>
            <a:ext cx="12196747" cy="1505959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73" name="Линия"/>
          <p:cNvSpPr/>
          <p:nvPr/>
        </p:nvSpPr>
        <p:spPr>
          <a:xfrm>
            <a:off x="635000" y="12192000"/>
            <a:ext cx="23114000" cy="0"/>
          </a:xfrm>
          <a:prstGeom prst="line">
            <a:avLst/>
          </a:prstGeom>
          <a:ln w="38100">
            <a:solidFill>
              <a:schemeClr val="accent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74" name="Линия"/>
          <p:cNvSpPr/>
          <p:nvPr/>
        </p:nvSpPr>
        <p:spPr>
          <a:xfrm>
            <a:off x="639142" y="692907"/>
            <a:ext cx="23114001" cy="1"/>
          </a:xfrm>
          <a:prstGeom prst="line">
            <a:avLst/>
          </a:prstGeom>
          <a:ln w="114300">
            <a:solidFill>
              <a:schemeClr val="accent4"/>
            </a:solidFill>
            <a:miter lim="400000"/>
          </a:ln>
        </p:spPr>
        <p:txBody>
          <a:bodyPr lIns="0" tIns="0" rIns="0" bIns="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75" name="Заголовок слайда"/>
          <p:cNvSpPr txBox="1">
            <a:spLocks noGrp="1"/>
          </p:cNvSpPr>
          <p:nvPr>
            <p:ph type="title" hasCustomPrompt="1"/>
          </p:nvPr>
        </p:nvSpPr>
        <p:spPr>
          <a:xfrm>
            <a:off x="13157200" y="864810"/>
            <a:ext cx="10256838" cy="1308101"/>
          </a:xfrm>
          <a:prstGeom prst="rect">
            <a:avLst/>
          </a:prstGeom>
        </p:spPr>
        <p:txBody>
          <a:bodyPr anchor="b"/>
          <a:lstStyle>
            <a:lvl1pPr>
              <a:defRPr b="1" spc="0">
                <a:solidFill>
                  <a:schemeClr val="accent1"/>
                </a:solidFill>
              </a:defRPr>
            </a:lvl1pPr>
          </a:lstStyle>
          <a:p>
            <a:r>
              <a:t>Заголовок слайда </a:t>
            </a:r>
          </a:p>
        </p:txBody>
      </p:sp>
      <p:sp>
        <p:nvSpPr>
          <p:cNvPr id="76" name="Уровень текста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3157200" y="3904441"/>
            <a:ext cx="10256838" cy="7303309"/>
          </a:xfrm>
          <a:prstGeom prst="rect">
            <a:avLst/>
          </a:prstGeom>
        </p:spPr>
        <p:txBody>
          <a:bodyPr/>
          <a:lstStyle>
            <a:lvl1pPr marL="457200" indent="-457200" defTabSz="825500">
              <a:lnSpc>
                <a:spcPct val="80000"/>
              </a:lnSpc>
              <a:spcBef>
                <a:spcPts val="3600"/>
              </a:spcBef>
              <a:buClr>
                <a:schemeClr val="accent1"/>
              </a:buClr>
              <a:buSzPct val="100000"/>
              <a:buChar char="•"/>
              <a:tabLst/>
              <a:defRPr sz="4200" b="0" spc="-42">
                <a:solidFill>
                  <a:srgbClr val="000000"/>
                </a:solidFill>
              </a:defRPr>
            </a:lvl1pPr>
            <a:lvl2pPr marL="914400" indent="-457200" defTabSz="825500">
              <a:lnSpc>
                <a:spcPct val="80000"/>
              </a:lnSpc>
              <a:spcBef>
                <a:spcPts val="3600"/>
              </a:spcBef>
              <a:buClr>
                <a:schemeClr val="accent1"/>
              </a:buClr>
              <a:buSzPct val="100000"/>
              <a:buChar char="•"/>
              <a:tabLst/>
              <a:defRPr sz="4200" b="0" spc="-42">
                <a:solidFill>
                  <a:srgbClr val="000000"/>
                </a:solidFill>
              </a:defRPr>
            </a:lvl2pPr>
            <a:lvl3pPr marL="1371600" indent="-457200" defTabSz="825500">
              <a:lnSpc>
                <a:spcPct val="80000"/>
              </a:lnSpc>
              <a:spcBef>
                <a:spcPts val="3600"/>
              </a:spcBef>
              <a:buClr>
                <a:schemeClr val="accent1"/>
              </a:buClr>
              <a:buSzPct val="100000"/>
              <a:buChar char="•"/>
              <a:tabLst/>
              <a:defRPr sz="4200" b="0" spc="-42">
                <a:solidFill>
                  <a:srgbClr val="000000"/>
                </a:solidFill>
              </a:defRPr>
            </a:lvl3pPr>
            <a:lvl4pPr marL="1828800" indent="-457200" defTabSz="825500">
              <a:lnSpc>
                <a:spcPct val="80000"/>
              </a:lnSpc>
              <a:spcBef>
                <a:spcPts val="3600"/>
              </a:spcBef>
              <a:buClr>
                <a:schemeClr val="accent1"/>
              </a:buClr>
              <a:buSzPct val="100000"/>
              <a:buChar char="•"/>
              <a:tabLst/>
              <a:defRPr sz="4200" b="0" spc="-42">
                <a:solidFill>
                  <a:srgbClr val="000000"/>
                </a:solidFill>
              </a:defRPr>
            </a:lvl4pPr>
            <a:lvl5pPr marL="2286000" indent="-457200" defTabSz="825500">
              <a:lnSpc>
                <a:spcPct val="80000"/>
              </a:lnSpc>
              <a:spcBef>
                <a:spcPts val="3600"/>
              </a:spcBef>
              <a:buClr>
                <a:schemeClr val="accent1"/>
              </a:buClr>
              <a:buSzPct val="100000"/>
              <a:buChar char="•"/>
              <a:tabLst/>
              <a:defRPr sz="4200" b="0" spc="-42">
                <a:solidFill>
                  <a:srgbClr val="000000"/>
                </a:solidFill>
              </a:defRPr>
            </a:lvl5pPr>
          </a:lstStyle>
          <a:p>
            <a:r>
              <a:t>Текст пункта на слайде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77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Раздел">
    <p:bg>
      <p:bgPr>
        <a:solidFill>
          <a:schemeClr val="accent3">
            <a:hueOff val="513816"/>
            <a:satOff val="9467"/>
            <a:lumOff val="17481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Линия"/>
          <p:cNvSpPr/>
          <p:nvPr/>
        </p:nvSpPr>
        <p:spPr>
          <a:xfrm>
            <a:off x="635000" y="12192000"/>
            <a:ext cx="23114000" cy="0"/>
          </a:xfrm>
          <a:prstGeom prst="line">
            <a:avLst/>
          </a:prstGeom>
          <a:ln w="381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85" name="Линия"/>
          <p:cNvSpPr/>
          <p:nvPr/>
        </p:nvSpPr>
        <p:spPr>
          <a:xfrm>
            <a:off x="635000" y="9443335"/>
            <a:ext cx="23114000" cy="1"/>
          </a:xfrm>
          <a:prstGeom prst="line">
            <a:avLst/>
          </a:prstGeom>
          <a:ln w="1143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86" name="Заголовок раздела"/>
          <p:cNvSpPr txBox="1">
            <a:spLocks noGrp="1"/>
          </p:cNvSpPr>
          <p:nvPr>
            <p:ph type="title" hasCustomPrompt="1"/>
          </p:nvPr>
        </p:nvSpPr>
        <p:spPr>
          <a:xfrm>
            <a:off x="571500" y="9530979"/>
            <a:ext cx="23241000" cy="2019301"/>
          </a:xfrm>
          <a:prstGeom prst="rect">
            <a:avLst/>
          </a:prstGeom>
        </p:spPr>
        <p:txBody>
          <a:bodyPr anchor="b"/>
          <a:lstStyle>
            <a:lvl1pPr>
              <a:lnSpc>
                <a:spcPct val="70000"/>
              </a:lnSpc>
              <a:defRPr sz="15000" b="1" spc="-300">
                <a:solidFill>
                  <a:schemeClr val="accent1"/>
                </a:solidFill>
              </a:defRPr>
            </a:lvl1pPr>
          </a:lstStyle>
          <a:p>
            <a:r>
              <a:t>Заголовок раздела</a:t>
            </a:r>
          </a:p>
        </p:txBody>
      </p:sp>
      <p:sp>
        <p:nvSpPr>
          <p:cNvPr id="87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Только заголовок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Линия"/>
          <p:cNvSpPr/>
          <p:nvPr/>
        </p:nvSpPr>
        <p:spPr>
          <a:xfrm>
            <a:off x="635000" y="12192000"/>
            <a:ext cx="23114000" cy="0"/>
          </a:xfrm>
          <a:prstGeom prst="line">
            <a:avLst/>
          </a:prstGeom>
          <a:ln w="38100">
            <a:solidFill>
              <a:schemeClr val="accent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95" name="Линия"/>
          <p:cNvSpPr/>
          <p:nvPr/>
        </p:nvSpPr>
        <p:spPr>
          <a:xfrm>
            <a:off x="639142" y="692907"/>
            <a:ext cx="23114001" cy="1"/>
          </a:xfrm>
          <a:prstGeom prst="line">
            <a:avLst/>
          </a:prstGeom>
          <a:ln w="114300">
            <a:solidFill>
              <a:schemeClr val="accent4"/>
            </a:solidFill>
            <a:miter lim="400000"/>
          </a:ln>
        </p:spPr>
        <p:txBody>
          <a:bodyPr lIns="0" tIns="0" rIns="0" bIns="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96" name="Заголовок слайда"/>
          <p:cNvSpPr txBox="1">
            <a:spLocks noGrp="1"/>
          </p:cNvSpPr>
          <p:nvPr>
            <p:ph type="title" hasCustomPrompt="1"/>
          </p:nvPr>
        </p:nvSpPr>
        <p:spPr>
          <a:xfrm>
            <a:off x="571500" y="715982"/>
            <a:ext cx="23241000" cy="1951018"/>
          </a:xfrm>
          <a:prstGeom prst="rect">
            <a:avLst/>
          </a:prstGeom>
        </p:spPr>
        <p:txBody>
          <a:bodyPr/>
          <a:lstStyle>
            <a:lvl1pPr>
              <a:lnSpc>
                <a:spcPct val="60000"/>
              </a:lnSpc>
              <a:defRPr sz="12000" b="1" spc="-239">
                <a:solidFill>
                  <a:schemeClr val="accent1"/>
                </a:solidFill>
              </a:defRPr>
            </a:lvl1pPr>
          </a:lstStyle>
          <a:p>
            <a:r>
              <a:t>Заголовок слайда </a:t>
            </a:r>
          </a:p>
        </p:txBody>
      </p:sp>
      <p:sp>
        <p:nvSpPr>
          <p:cNvPr id="97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овестка д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Заголовок повестки дня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Заголовок повестки дня</a:t>
            </a:r>
          </a:p>
        </p:txBody>
      </p:sp>
      <p:sp>
        <p:nvSpPr>
          <p:cNvPr id="105" name="Уровень текста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Темы повестки дня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6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hueOff val="-42304"/>
            <a:satOff val="23749"/>
            <a:lumOff val="-45745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повестки дня"/>
          <p:cNvSpPr txBox="1">
            <a:spLocks noGrp="1"/>
          </p:cNvSpPr>
          <p:nvPr>
            <p:ph type="title"/>
          </p:nvPr>
        </p:nvSpPr>
        <p:spPr>
          <a:xfrm>
            <a:off x="575641" y="881082"/>
            <a:ext cx="23241001" cy="19510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Заголовок повестки дня</a:t>
            </a:r>
          </a:p>
        </p:txBody>
      </p:sp>
      <p:sp>
        <p:nvSpPr>
          <p:cNvPr id="3" name="Линия"/>
          <p:cNvSpPr/>
          <p:nvPr/>
        </p:nvSpPr>
        <p:spPr>
          <a:xfrm>
            <a:off x="639142" y="692907"/>
            <a:ext cx="23114001" cy="1"/>
          </a:xfrm>
          <a:prstGeom prst="line">
            <a:avLst/>
          </a:prstGeom>
          <a:ln w="114300">
            <a:solidFill>
              <a:schemeClr val="accent4"/>
            </a:solidFill>
            <a:miter lim="400000"/>
          </a:ln>
        </p:spPr>
        <p:txBody>
          <a:bodyPr lIns="0" tIns="0" rIns="0" bIns="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4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575641" y="3276600"/>
            <a:ext cx="23241001" cy="98706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Темы повестки дня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23417275" y="12361162"/>
            <a:ext cx="385980" cy="46228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r" defTabSz="825500">
              <a:spcBef>
                <a:spcPts val="0"/>
              </a:spcBef>
              <a:tabLst/>
              <a:defRPr sz="2800" spc="28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/>
  <p:txStyles>
    <p:titleStyle>
      <a:lvl1pPr marL="0" marR="0" indent="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-79" baseline="0">
          <a:solidFill>
            <a:schemeClr val="accent4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-79" baseline="0">
          <a:solidFill>
            <a:schemeClr val="accent4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-79" baseline="0">
          <a:solidFill>
            <a:schemeClr val="accent4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-79" baseline="0">
          <a:solidFill>
            <a:schemeClr val="accent4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-79" baseline="0">
          <a:solidFill>
            <a:schemeClr val="accent4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-79" baseline="0">
          <a:solidFill>
            <a:schemeClr val="accent4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-79" baseline="0">
          <a:solidFill>
            <a:schemeClr val="accent4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-79" baseline="0">
          <a:solidFill>
            <a:schemeClr val="accent4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-79" baseline="0">
          <a:solidFill>
            <a:schemeClr val="accent4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0" marR="0" indent="0" algn="l" defTabSz="4699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69900" algn="l"/>
        </a:tabLst>
        <a:defRPr sz="8000" b="1" i="0" u="none" strike="noStrike" cap="none" spc="0" baseline="0">
          <a:solidFill>
            <a:srgbClr val="C3CCB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4699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69900" algn="l"/>
        </a:tabLst>
        <a:defRPr sz="8000" b="1" i="0" u="none" strike="noStrike" cap="none" spc="0" baseline="0">
          <a:solidFill>
            <a:srgbClr val="C3CCB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4699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69900" algn="l"/>
        </a:tabLst>
        <a:defRPr sz="8000" b="1" i="0" u="none" strike="noStrike" cap="none" spc="0" baseline="0">
          <a:solidFill>
            <a:srgbClr val="C3CCB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4699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69900" algn="l"/>
        </a:tabLst>
        <a:defRPr sz="8000" b="1" i="0" u="none" strike="noStrike" cap="none" spc="0" baseline="0">
          <a:solidFill>
            <a:srgbClr val="C3CCB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4699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69900" algn="l"/>
        </a:tabLst>
        <a:defRPr sz="8000" b="1" i="0" u="none" strike="noStrike" cap="none" spc="0" baseline="0">
          <a:solidFill>
            <a:srgbClr val="C3CCB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4699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69900" algn="l"/>
        </a:tabLst>
        <a:defRPr sz="8000" b="1" i="0" u="none" strike="noStrike" cap="none" spc="0" baseline="0">
          <a:solidFill>
            <a:srgbClr val="C3CCB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4699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69900" algn="l"/>
        </a:tabLst>
        <a:defRPr sz="8000" b="1" i="0" u="none" strike="noStrike" cap="none" spc="0" baseline="0">
          <a:solidFill>
            <a:srgbClr val="C3CCB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4699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69900" algn="l"/>
        </a:tabLst>
        <a:defRPr sz="8000" b="1" i="0" u="none" strike="noStrike" cap="none" spc="0" baseline="0">
          <a:solidFill>
            <a:srgbClr val="C3CCB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469900" rtl="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69900" algn="l"/>
        </a:tabLst>
        <a:defRPr sz="8000" b="1" i="0" u="none" strike="noStrike" cap="none" spc="0" baseline="0">
          <a:solidFill>
            <a:srgbClr val="C3CCB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28" baseline="0">
          <a:solidFill>
            <a:schemeClr val="tx1"/>
          </a:solidFill>
          <a:uFillTx/>
          <a:latin typeface="+mn-lt"/>
          <a:ea typeface="+mn-ea"/>
          <a:cs typeface="+mn-cs"/>
          <a:sym typeface="DIN Condensed Bold"/>
        </a:defRPr>
      </a:lvl1pPr>
      <a:lvl2pPr marL="0" marR="0" indent="45720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28" baseline="0">
          <a:solidFill>
            <a:schemeClr val="tx1"/>
          </a:solidFill>
          <a:uFillTx/>
          <a:latin typeface="+mn-lt"/>
          <a:ea typeface="+mn-ea"/>
          <a:cs typeface="+mn-cs"/>
          <a:sym typeface="DIN Condensed Bold"/>
        </a:defRPr>
      </a:lvl2pPr>
      <a:lvl3pPr marL="0" marR="0" indent="91440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28" baseline="0">
          <a:solidFill>
            <a:schemeClr val="tx1"/>
          </a:solidFill>
          <a:uFillTx/>
          <a:latin typeface="+mn-lt"/>
          <a:ea typeface="+mn-ea"/>
          <a:cs typeface="+mn-cs"/>
          <a:sym typeface="DIN Condensed Bold"/>
        </a:defRPr>
      </a:lvl3pPr>
      <a:lvl4pPr marL="0" marR="0" indent="137160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28" baseline="0">
          <a:solidFill>
            <a:schemeClr val="tx1"/>
          </a:solidFill>
          <a:uFillTx/>
          <a:latin typeface="+mn-lt"/>
          <a:ea typeface="+mn-ea"/>
          <a:cs typeface="+mn-cs"/>
          <a:sym typeface="DIN Condensed Bold"/>
        </a:defRPr>
      </a:lvl4pPr>
      <a:lvl5pPr marL="0" marR="0" indent="182880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28" baseline="0">
          <a:solidFill>
            <a:schemeClr val="tx1"/>
          </a:solidFill>
          <a:uFillTx/>
          <a:latin typeface="+mn-lt"/>
          <a:ea typeface="+mn-ea"/>
          <a:cs typeface="+mn-cs"/>
          <a:sym typeface="DIN Condensed Bold"/>
        </a:defRPr>
      </a:lvl5pPr>
      <a:lvl6pPr marL="0" marR="0" indent="228600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28" baseline="0">
          <a:solidFill>
            <a:schemeClr val="tx1"/>
          </a:solidFill>
          <a:uFillTx/>
          <a:latin typeface="+mn-lt"/>
          <a:ea typeface="+mn-ea"/>
          <a:cs typeface="+mn-cs"/>
          <a:sym typeface="DIN Condensed Bold"/>
        </a:defRPr>
      </a:lvl6pPr>
      <a:lvl7pPr marL="0" marR="0" indent="274320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28" baseline="0">
          <a:solidFill>
            <a:schemeClr val="tx1"/>
          </a:solidFill>
          <a:uFillTx/>
          <a:latin typeface="+mn-lt"/>
          <a:ea typeface="+mn-ea"/>
          <a:cs typeface="+mn-cs"/>
          <a:sym typeface="DIN Condensed Bold"/>
        </a:defRPr>
      </a:lvl7pPr>
      <a:lvl8pPr marL="0" marR="0" indent="320040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28" baseline="0">
          <a:solidFill>
            <a:schemeClr val="tx1"/>
          </a:solidFill>
          <a:uFillTx/>
          <a:latin typeface="+mn-lt"/>
          <a:ea typeface="+mn-ea"/>
          <a:cs typeface="+mn-cs"/>
          <a:sym typeface="DIN Condensed Bold"/>
        </a:defRPr>
      </a:lvl8pPr>
      <a:lvl9pPr marL="0" marR="0" indent="365760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28" baseline="0">
          <a:solidFill>
            <a:schemeClr val="tx1"/>
          </a:solidFill>
          <a:uFillTx/>
          <a:latin typeface="+mn-lt"/>
          <a:ea typeface="+mn-ea"/>
          <a:cs typeface="+mn-cs"/>
          <a:sym typeface="DIN Condensed Bold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IMG_0222.jpeg" descr="IMG_0222.jpeg"/>
          <p:cNvPicPr>
            <a:picLocks noGrp="1"/>
          </p:cNvPicPr>
          <p:nvPr>
            <p:ph type="pic" idx="22"/>
          </p:nvPr>
        </p:nvPicPr>
        <p:blipFill>
          <a:blip r:embed="rId2" cstate="email">
            <a:extLst/>
          </a:blip>
          <a:stretch>
            <a:fillRect/>
          </a:stretch>
        </p:blipFill>
        <p:spPr>
          <a:xfrm>
            <a:off x="-127000" y="-88900"/>
            <a:ext cx="12450748" cy="14046228"/>
          </a:xfrm>
          <a:prstGeom prst="rect">
            <a:avLst/>
          </a:prstGeom>
          <a:ln w="9525">
            <a:round/>
          </a:ln>
        </p:spPr>
      </p:pic>
      <p:sp>
        <p:nvSpPr>
          <p:cNvPr id="231" name="Линия"/>
          <p:cNvSpPr/>
          <p:nvPr/>
        </p:nvSpPr>
        <p:spPr>
          <a:xfrm>
            <a:off x="635000" y="12192000"/>
            <a:ext cx="23114000" cy="0"/>
          </a:xfrm>
          <a:prstGeom prst="line">
            <a:avLst/>
          </a:prstGeom>
          <a:ln w="38100">
            <a:solidFill>
              <a:schemeClr val="accent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232" name="Линия"/>
          <p:cNvSpPr/>
          <p:nvPr/>
        </p:nvSpPr>
        <p:spPr>
          <a:xfrm>
            <a:off x="639142" y="692907"/>
            <a:ext cx="23114001" cy="1"/>
          </a:xfrm>
          <a:prstGeom prst="line">
            <a:avLst/>
          </a:prstGeom>
          <a:ln w="114300">
            <a:solidFill>
              <a:schemeClr val="accent4"/>
            </a:solidFill>
            <a:miter lim="400000"/>
          </a:ln>
        </p:spPr>
        <p:txBody>
          <a:bodyPr lIns="0" tIns="0" rIns="0" bIns="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233" name="Ночь становится короче"/>
          <p:cNvSpPr txBox="1">
            <a:spLocks noGrp="1"/>
          </p:cNvSpPr>
          <p:nvPr>
            <p:ph type="title"/>
          </p:nvPr>
        </p:nvSpPr>
        <p:spPr>
          <a:xfrm>
            <a:off x="13541805" y="2323817"/>
            <a:ext cx="9811435" cy="6910447"/>
          </a:xfrm>
          <a:prstGeom prst="rect">
            <a:avLst/>
          </a:prstGeom>
          <a:effectLst>
            <a:outerShdw blurRad="50800" dist="25400" dir="3600000" rotWithShape="0">
              <a:srgbClr val="000000">
                <a:alpha val="70000"/>
              </a:srgbClr>
            </a:outerShdw>
          </a:effectLst>
        </p:spPr>
        <p:txBody>
          <a:bodyPr>
            <a:normAutofit fontScale="90000"/>
          </a:bodyPr>
          <a:lstStyle>
            <a:lvl1pPr algn="ctr">
              <a:defRPr sz="11500" spc="-230">
                <a:solidFill>
                  <a:srgbClr val="011993"/>
                </a:solidFill>
              </a:defRPr>
            </a:lvl1pPr>
          </a:lstStyle>
          <a:p>
            <a:r>
              <a:rPr dirty="0" err="1"/>
              <a:t>Ночь</a:t>
            </a:r>
            <a:r>
              <a:rPr dirty="0"/>
              <a:t> </a:t>
            </a:r>
            <a:r>
              <a:rPr dirty="0" err="1"/>
              <a:t>становится</a:t>
            </a:r>
            <a:r>
              <a:rPr dirty="0"/>
              <a:t> </a:t>
            </a:r>
            <a:r>
              <a:rPr lang="ru-RU" dirty="0" smtClean="0"/>
              <a:t>длиннее, </a:t>
            </a:r>
            <a:br>
              <a:rPr lang="ru-RU" dirty="0" smtClean="0"/>
            </a:br>
            <a:r>
              <a:rPr lang="ru-RU" dirty="0" smtClean="0"/>
              <a:t>а </a:t>
            </a:r>
            <a:br>
              <a:rPr lang="ru-RU" dirty="0" smtClean="0"/>
            </a:br>
            <a:r>
              <a:rPr lang="ru-RU" dirty="0" smtClean="0"/>
              <a:t>день - короче </a:t>
            </a:r>
            <a:endParaRPr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Линия"/>
          <p:cNvSpPr/>
          <p:nvPr/>
        </p:nvSpPr>
        <p:spPr>
          <a:xfrm>
            <a:off x="635000" y="12192000"/>
            <a:ext cx="23114000" cy="0"/>
          </a:xfrm>
          <a:prstGeom prst="line">
            <a:avLst/>
          </a:prstGeom>
          <a:ln w="38100">
            <a:solidFill>
              <a:schemeClr val="accent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236" name="Линия"/>
          <p:cNvSpPr/>
          <p:nvPr/>
        </p:nvSpPr>
        <p:spPr>
          <a:xfrm>
            <a:off x="639142" y="692907"/>
            <a:ext cx="23114001" cy="1"/>
          </a:xfrm>
          <a:prstGeom prst="line">
            <a:avLst/>
          </a:prstGeom>
          <a:ln w="114300">
            <a:solidFill>
              <a:schemeClr val="accent4"/>
            </a:solidFill>
            <a:miter lim="400000"/>
          </a:ln>
        </p:spPr>
        <p:txBody>
          <a:bodyPr lIns="0" tIns="0" rIns="0" bIns="0" anchor="ctr"/>
          <a:lstStyle/>
          <a:p>
            <a:pPr>
              <a:spcBef>
                <a:spcPts val="0"/>
              </a:spcBef>
              <a:tabLst/>
              <a:defRPr cap="all" spc="156">
                <a:solidFill>
                  <a:srgbClr val="FFFFFF"/>
                </a:solidFill>
                <a:latin typeface="DIN Condensed Bold"/>
                <a:ea typeface="DIN Condensed Bold"/>
                <a:cs typeface="DIN Condensed Bold"/>
                <a:sym typeface="DIN Condensed Bold"/>
              </a:defRPr>
            </a:pPr>
            <a:endParaRPr/>
          </a:p>
        </p:txBody>
      </p:sp>
      <p:sp>
        <p:nvSpPr>
          <p:cNvPr id="237" name="СОБИРАТЬ"/>
          <p:cNvSpPr txBox="1"/>
          <p:nvPr/>
        </p:nvSpPr>
        <p:spPr>
          <a:xfrm>
            <a:off x="1295713" y="7991942"/>
            <a:ext cx="6128082" cy="1329061"/>
          </a:xfrm>
          <a:prstGeom prst="rect">
            <a:avLst/>
          </a:prstGeom>
          <a:ln w="12700">
            <a:miter lim="400000"/>
          </a:ln>
          <a:effectLst>
            <a:outerShdw blurRad="431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100" b="1" spc="242">
                <a:solidFill>
                  <a:srgbClr val="011993"/>
                </a:solidFill>
              </a:defRPr>
            </a:lvl1pPr>
          </a:lstStyle>
          <a:p>
            <a:r>
              <a:t>СОБИРАТЬ</a:t>
            </a:r>
          </a:p>
        </p:txBody>
      </p:sp>
      <p:grpSp>
        <p:nvGrpSpPr>
          <p:cNvPr id="240" name="IMG_0221.jpeg"/>
          <p:cNvGrpSpPr/>
          <p:nvPr/>
        </p:nvGrpSpPr>
        <p:grpSpPr>
          <a:xfrm>
            <a:off x="454412" y="849175"/>
            <a:ext cx="7810684" cy="5412778"/>
            <a:chOff x="0" y="0"/>
            <a:chExt cx="7810682" cy="5412777"/>
          </a:xfrm>
        </p:grpSpPr>
        <p:pic>
          <p:nvPicPr>
            <p:cNvPr id="239" name="IMG_0221.jpeg" descr="IMG_0221.jpeg"/>
            <p:cNvPicPr>
              <a:picLocks noChangeAspect="1"/>
            </p:cNvPicPr>
            <p:nvPr/>
          </p:nvPicPr>
          <p:blipFill>
            <a:blip r:embed="rId2" cstate="email">
              <a:extLst/>
            </a:blip>
            <a:srcRect/>
            <a:stretch>
              <a:fillRect/>
            </a:stretch>
          </p:blipFill>
          <p:spPr>
            <a:xfrm>
              <a:off x="127000" y="88900"/>
              <a:ext cx="7556683" cy="5082578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38" name="IMG_0221.jpeg" descr="IMG_0221.jpeg"/>
            <p:cNvPicPr>
              <a:picLocks/>
            </p:cNvPicPr>
            <p:nvPr/>
          </p:nvPicPr>
          <p:blipFill>
            <a:blip r:embed="rId3" cstate="email">
              <a:extLst/>
            </a:blip>
            <a:stretch>
              <a:fillRect/>
            </a:stretch>
          </p:blipFill>
          <p:spPr>
            <a:xfrm>
              <a:off x="-1" y="-1"/>
              <a:ext cx="7810684" cy="5412779"/>
            </a:xfrm>
            <a:prstGeom prst="rect">
              <a:avLst/>
            </a:prstGeom>
            <a:effectLst/>
          </p:spPr>
        </p:pic>
      </p:grpSp>
      <p:grpSp>
        <p:nvGrpSpPr>
          <p:cNvPr id="243" name="IMG_0220.jpeg"/>
          <p:cNvGrpSpPr/>
          <p:nvPr/>
        </p:nvGrpSpPr>
        <p:grpSpPr>
          <a:xfrm>
            <a:off x="8136455" y="6143224"/>
            <a:ext cx="8499626" cy="5813542"/>
            <a:chOff x="0" y="0"/>
            <a:chExt cx="8499625" cy="5813541"/>
          </a:xfrm>
        </p:grpSpPr>
        <p:pic>
          <p:nvPicPr>
            <p:cNvPr id="242" name="IMG_0220.jpeg" descr="IMG_0220.jpeg"/>
            <p:cNvPicPr>
              <a:picLocks noChangeAspect="1"/>
            </p:cNvPicPr>
            <p:nvPr/>
          </p:nvPicPr>
          <p:blipFill>
            <a:blip r:embed="rId4" cstate="email">
              <a:extLst/>
            </a:blip>
            <a:stretch>
              <a:fillRect/>
            </a:stretch>
          </p:blipFill>
          <p:spPr>
            <a:xfrm>
              <a:off x="127000" y="88900"/>
              <a:ext cx="8245626" cy="5483342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41" name="IMG_0220.jpeg" descr="IMG_0220.jpeg"/>
            <p:cNvPicPr>
              <a:picLocks/>
            </p:cNvPicPr>
            <p:nvPr/>
          </p:nvPicPr>
          <p:blipFill>
            <a:blip r:embed="rId5" cstate="email">
              <a:extLst/>
            </a:blip>
            <a:stretch>
              <a:fillRect/>
            </a:stretch>
          </p:blipFill>
          <p:spPr>
            <a:xfrm>
              <a:off x="0" y="0"/>
              <a:ext cx="8499626" cy="5813542"/>
            </a:xfrm>
            <a:prstGeom prst="rect">
              <a:avLst/>
            </a:prstGeom>
            <a:effectLst/>
          </p:spPr>
        </p:pic>
      </p:grpSp>
      <p:grpSp>
        <p:nvGrpSpPr>
          <p:cNvPr id="246" name="IMG_0218.jpeg"/>
          <p:cNvGrpSpPr/>
          <p:nvPr/>
        </p:nvGrpSpPr>
        <p:grpSpPr>
          <a:xfrm>
            <a:off x="16550032" y="824693"/>
            <a:ext cx="7095796" cy="5461546"/>
            <a:chOff x="0" y="0"/>
            <a:chExt cx="7095794" cy="5461545"/>
          </a:xfrm>
        </p:grpSpPr>
        <p:pic>
          <p:nvPicPr>
            <p:cNvPr id="245" name="IMG_0218.jpeg" descr="IMG_0218.jpeg"/>
            <p:cNvPicPr>
              <a:picLocks noChangeAspect="1"/>
            </p:cNvPicPr>
            <p:nvPr/>
          </p:nvPicPr>
          <p:blipFill>
            <a:blip r:embed="rId6" cstate="email">
              <a:extLst/>
            </a:blip>
            <a:stretch>
              <a:fillRect/>
            </a:stretch>
          </p:blipFill>
          <p:spPr>
            <a:xfrm>
              <a:off x="127000" y="88900"/>
              <a:ext cx="6841795" cy="5131346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44" name="IMG_0218.jpeg" descr="IMG_0218.jpeg"/>
            <p:cNvPicPr>
              <a:picLocks/>
            </p:cNvPicPr>
            <p:nvPr/>
          </p:nvPicPr>
          <p:blipFill>
            <a:blip r:embed="rId7" cstate="email">
              <a:extLst/>
            </a:blip>
            <a:stretch>
              <a:fillRect/>
            </a:stretch>
          </p:blipFill>
          <p:spPr>
            <a:xfrm>
              <a:off x="0" y="0"/>
              <a:ext cx="7095795" cy="5461546"/>
            </a:xfrm>
            <a:prstGeom prst="rect">
              <a:avLst/>
            </a:prstGeom>
            <a:effectLst/>
          </p:spPr>
        </p:pic>
      </p:grpSp>
      <p:sp>
        <p:nvSpPr>
          <p:cNvPr id="247" name="ПОРА"/>
          <p:cNvSpPr txBox="1"/>
          <p:nvPr/>
        </p:nvSpPr>
        <p:spPr>
          <a:xfrm>
            <a:off x="10601058" y="2469270"/>
            <a:ext cx="3181884" cy="1329062"/>
          </a:xfrm>
          <a:prstGeom prst="rect">
            <a:avLst/>
          </a:prstGeom>
          <a:ln w="12700">
            <a:miter lim="400000"/>
          </a:ln>
          <a:effectLst>
            <a:outerShdw blurRad="431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100" b="1" spc="242">
                <a:solidFill>
                  <a:srgbClr val="011993"/>
                </a:solidFill>
              </a:defRPr>
            </a:lvl1pPr>
          </a:lstStyle>
          <a:p>
            <a:r>
              <a:t>ПОРА</a:t>
            </a:r>
          </a:p>
        </p:txBody>
      </p:sp>
      <p:sp>
        <p:nvSpPr>
          <p:cNvPr id="248" name="УРОЖАЙ"/>
          <p:cNvSpPr txBox="1"/>
          <p:nvPr/>
        </p:nvSpPr>
        <p:spPr>
          <a:xfrm>
            <a:off x="17590931" y="7991942"/>
            <a:ext cx="5013999" cy="1329061"/>
          </a:xfrm>
          <a:prstGeom prst="rect">
            <a:avLst/>
          </a:prstGeom>
          <a:ln w="12700">
            <a:miter lim="400000"/>
          </a:ln>
          <a:effectLst>
            <a:outerShdw blurRad="431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100" b="1" spc="242">
                <a:solidFill>
                  <a:srgbClr val="011993"/>
                </a:solidFill>
              </a:defRPr>
            </a:lvl1pPr>
          </a:lstStyle>
          <a:p>
            <a:r>
              <a:t>УРОЖАЙ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8_Academy">
  <a:themeElements>
    <a:clrScheme name="28_Academy">
      <a:dk1>
        <a:srgbClr val="000034"/>
      </a:dk1>
      <a:lt1>
        <a:srgbClr val="3B39E4"/>
      </a:lt1>
      <a:dk2>
        <a:srgbClr val="555952"/>
      </a:dk2>
      <a:lt2>
        <a:srgbClr val="D6DCCF"/>
      </a:lt2>
      <a:accent1>
        <a:srgbClr val="3B39E4"/>
      </a:accent1>
      <a:accent2>
        <a:srgbClr val="51C1FD"/>
      </a:accent2>
      <a:accent3>
        <a:srgbClr val="5EF7D2"/>
      </a:accent3>
      <a:accent4>
        <a:srgbClr val="BFF823"/>
      </a:accent4>
      <a:accent5>
        <a:srgbClr val="FFA728"/>
      </a:accent5>
      <a:accent6>
        <a:srgbClr val="FF5F52"/>
      </a:accent6>
      <a:hlink>
        <a:srgbClr val="0000FF"/>
      </a:hlink>
      <a:folHlink>
        <a:srgbClr val="FF00FF"/>
      </a:folHlink>
    </a:clrScheme>
    <a:fontScheme name="28_Academy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8_Academ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hueOff val="-42304"/>
            <a:satOff val="23749"/>
            <a:lumOff val="-45745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all" spc="156" normalizeH="0" baseline="0">
            <a:ln>
              <a:noFill/>
            </a:ln>
            <a:solidFill>
              <a:srgbClr val="FFFFFF"/>
            </a:solidFill>
            <a:effectLst/>
            <a:uFillTx/>
            <a:latin typeface="DIN Condensed Bold"/>
            <a:ea typeface="DIN Condensed Bold"/>
            <a:cs typeface="DIN Condensed Bold"/>
            <a:sym typeface="DIN Condensed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143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>
            <a:tab pos="584200" algn="l"/>
          </a:tabLst>
          <a:defRPr kumimoji="0" sz="2600" b="0" i="0" u="none" strike="noStrike" cap="none" spc="78" normalizeH="0" baseline="0">
            <a:ln>
              <a:noFill/>
            </a:ln>
            <a:solidFill>
              <a:schemeClr val="accent1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8_Academy">
  <a:themeElements>
    <a:clrScheme name="28_Academy">
      <a:dk1>
        <a:srgbClr val="000000"/>
      </a:dk1>
      <a:lt1>
        <a:srgbClr val="FFFFFF"/>
      </a:lt1>
      <a:dk2>
        <a:srgbClr val="555952"/>
      </a:dk2>
      <a:lt2>
        <a:srgbClr val="D6DCCF"/>
      </a:lt2>
      <a:accent1>
        <a:srgbClr val="3B39E4"/>
      </a:accent1>
      <a:accent2>
        <a:srgbClr val="51C1FD"/>
      </a:accent2>
      <a:accent3>
        <a:srgbClr val="5EF7D2"/>
      </a:accent3>
      <a:accent4>
        <a:srgbClr val="BFF823"/>
      </a:accent4>
      <a:accent5>
        <a:srgbClr val="FFA728"/>
      </a:accent5>
      <a:accent6>
        <a:srgbClr val="FF5F52"/>
      </a:accent6>
      <a:hlink>
        <a:srgbClr val="0000FF"/>
      </a:hlink>
      <a:folHlink>
        <a:srgbClr val="FF00FF"/>
      </a:folHlink>
    </a:clrScheme>
    <a:fontScheme name="28_Academy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8_Academ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hueOff val="-42304"/>
            <a:satOff val="23749"/>
            <a:lumOff val="-45745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all" spc="156" normalizeH="0" baseline="0">
            <a:ln>
              <a:noFill/>
            </a:ln>
            <a:solidFill>
              <a:srgbClr val="FFFFFF"/>
            </a:solidFill>
            <a:effectLst/>
            <a:uFillTx/>
            <a:latin typeface="DIN Condensed Bold"/>
            <a:ea typeface="DIN Condensed Bold"/>
            <a:cs typeface="DIN Condensed Bold"/>
            <a:sym typeface="DIN Condensed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143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>
            <a:tab pos="584200" algn="l"/>
          </a:tabLst>
          <a:defRPr kumimoji="0" sz="2600" b="0" i="0" u="none" strike="noStrike" cap="none" spc="78" normalizeH="0" baseline="0">
            <a:ln>
              <a:noFill/>
            </a:ln>
            <a:solidFill>
              <a:schemeClr val="accent1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7</Words>
  <Application>Microsoft Office PowerPoint</Application>
  <PresentationFormat>Произвольный</PresentationFormat>
  <Paragraphs>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28_Academy</vt:lpstr>
      <vt:lpstr>Ночь становится длиннее,  а  день - короче 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Осень</dc:title>
  <dc:creator>Пользователь</dc:creator>
  <cp:lastModifiedBy>Пользователь</cp:lastModifiedBy>
  <cp:revision>5</cp:revision>
  <dcterms:modified xsi:type="dcterms:W3CDTF">2023-08-11T08:58:49Z</dcterms:modified>
</cp:coreProperties>
</file>