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9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11.08.2023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11.08.2023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11.08.2023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11.08.2023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11.08.2023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11.08.2023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11.08.2023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11.08.2023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11.08.2023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11.08.2023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11.08.2023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11.08.2023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98BC382F-4F30-4D1F-B47A-C63246C66B95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B0ECF9"/>
              </a:clrFrom>
              <a:clrTo>
                <a:srgbClr val="B0ECF9">
                  <a:alpha val="0"/>
                </a:srgbClr>
              </a:clrTo>
            </a:clrChange>
            <a:alphaModFix amt="85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69097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Экран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Слайд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Пользователь</cp:lastModifiedBy>
  <cp:revision>2</cp:revision>
  <dcterms:created xsi:type="dcterms:W3CDTF">2023-08-11T08:03:48Z</dcterms:created>
  <dcterms:modified xsi:type="dcterms:W3CDTF">2023-08-11T08:10:35Z</dcterms:modified>
</cp:coreProperties>
</file>