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B4E82536-5696-4D43-9418-FC56F4B907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85000"/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60" y="0"/>
            <a:ext cx="12225260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0316B3BB-01BA-4AE5-8887-7DDD896B117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003" y="2038573"/>
            <a:ext cx="5557420" cy="3773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2023-08-11T08:12:35Z</dcterms:created>
  <dcterms:modified xsi:type="dcterms:W3CDTF">2023-08-11T08:14:13Z</dcterms:modified>
</cp:coreProperties>
</file>