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9D7E524-8747-4BC7-A890-DE83AC1645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296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7C8BF52-EBD9-4F0F-95F8-1F28AC0037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8245"/>
            <a:ext cx="5408023" cy="2925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2023-08-11T08:14:31Z</dcterms:created>
  <dcterms:modified xsi:type="dcterms:W3CDTF">2023-08-11T08:22:30Z</dcterms:modified>
</cp:coreProperties>
</file>