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5D6C487-00E8-445F-BAD6-DA97A331C4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85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1E9A4DE-37CD-480E-8030-76B69795FB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456" y="990599"/>
            <a:ext cx="4598633" cy="4598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2023-08-11T08:10:48Z</dcterms:created>
  <dcterms:modified xsi:type="dcterms:W3CDTF">2023-08-11T08:12:13Z</dcterms:modified>
</cp:coreProperties>
</file>