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3A4F0D0-943A-4242-B3D9-2BA90874E1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84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69BDFF9-041F-4D2E-86E0-C46AB34DFE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48" y="0"/>
            <a:ext cx="2537019" cy="27780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1B21BC4-5DB3-469B-B2A4-B68A7822A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641" y="1960275"/>
            <a:ext cx="8410976" cy="467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2023-08-11T08:22:58Z</dcterms:created>
  <dcterms:modified xsi:type="dcterms:W3CDTF">2023-08-11T08:24:06Z</dcterms:modified>
</cp:coreProperties>
</file>