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4B0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955C-5ED3-4736-8631-5B7DC38BCA6E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77F7-4339-4ECB-ADB2-58B0E5E9F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543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955C-5ED3-4736-8631-5B7DC38BCA6E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77F7-4339-4ECB-ADB2-58B0E5E9F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5046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955C-5ED3-4736-8631-5B7DC38BCA6E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77F7-4339-4ECB-ADB2-58B0E5E9F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0868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955C-5ED3-4736-8631-5B7DC38BCA6E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77F7-4339-4ECB-ADB2-58B0E5E9F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789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955C-5ED3-4736-8631-5B7DC38BCA6E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77F7-4339-4ECB-ADB2-58B0E5E9F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8521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955C-5ED3-4736-8631-5B7DC38BCA6E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77F7-4339-4ECB-ADB2-58B0E5E9F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4441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955C-5ED3-4736-8631-5B7DC38BCA6E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77F7-4339-4ECB-ADB2-58B0E5E9F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498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955C-5ED3-4736-8631-5B7DC38BCA6E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77F7-4339-4ECB-ADB2-58B0E5E9F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3038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955C-5ED3-4736-8631-5B7DC38BCA6E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77F7-4339-4ECB-ADB2-58B0E5E9F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544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955C-5ED3-4736-8631-5B7DC38BCA6E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77F7-4339-4ECB-ADB2-58B0E5E9F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7022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955C-5ED3-4736-8631-5B7DC38BCA6E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177F7-4339-4ECB-ADB2-58B0E5E9F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757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4955C-5ED3-4736-8631-5B7DC38BCA6E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177F7-4339-4ECB-ADB2-58B0E5E9F4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18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4563" y="1414250"/>
            <a:ext cx="4994564" cy="41002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Белая водица всем нам пригодится.</a:t>
            </a: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водицы белой все, что хочешь, делай:</a:t>
            </a: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Сливки, простоквашу, масло в кашу нашу,</a:t>
            </a: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Творожок да пирожок, кушай, Ванюшка-дружок!</a:t>
            </a: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www.gifki.org/data/media/211/korova-animatsionnaya-kartinka-0278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253" y="1814945"/>
            <a:ext cx="4505965" cy="32142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8072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06769" y="1350498"/>
            <a:ext cx="8173329" cy="33059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Рисунки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693" y="534572"/>
            <a:ext cx="5384090" cy="58246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рисования нам </a:t>
            </a: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потребуется:</a:t>
            </a:r>
          </a:p>
          <a:p>
            <a:pPr>
              <a:buFontTx/>
              <a:buChar char="-"/>
            </a:pPr>
            <a:r>
              <a:rPr lang="ru-RU" dirty="0"/>
              <a:t>Ж</a:t>
            </a:r>
            <a:r>
              <a:rPr lang="ru-RU" dirty="0" smtClean="0"/>
              <a:t>ирное </a:t>
            </a:r>
            <a:r>
              <a:rPr lang="ru-RU" dirty="0"/>
              <a:t>молоко, а еще лучше </a:t>
            </a:r>
            <a:r>
              <a:rPr lang="ru-RU" dirty="0" smtClean="0"/>
              <a:t>– сливки</a:t>
            </a:r>
          </a:p>
          <a:p>
            <a:pPr>
              <a:buFontTx/>
              <a:buChar char="-"/>
            </a:pPr>
            <a:r>
              <a:rPr lang="ru-RU" dirty="0" smtClean="0"/>
              <a:t>Одноразовые тарелки или плоская посуда</a:t>
            </a:r>
          </a:p>
          <a:p>
            <a:pPr>
              <a:buFontTx/>
              <a:buChar char="-"/>
            </a:pPr>
            <a:r>
              <a:rPr lang="ru-RU" dirty="0" smtClean="0"/>
              <a:t>Я взяла пищевые красители</a:t>
            </a:r>
          </a:p>
          <a:p>
            <a:pPr>
              <a:buFontTx/>
              <a:buChar char="-"/>
            </a:pPr>
            <a:r>
              <a:rPr lang="ru-RU" dirty="0" smtClean="0"/>
              <a:t>Ватные палочки</a:t>
            </a:r>
          </a:p>
          <a:p>
            <a:pPr>
              <a:buFontTx/>
              <a:buChar char="-"/>
            </a:pPr>
            <a:r>
              <a:rPr lang="ru-RU" dirty="0" smtClean="0"/>
              <a:t>Моющее средство для мытья посуды</a:t>
            </a:r>
          </a:p>
          <a:p>
            <a:pPr>
              <a:buFontTx/>
              <a:buChar char="-"/>
            </a:pPr>
            <a:r>
              <a:rPr lang="ru-RU" dirty="0" smtClean="0"/>
              <a:t>Влажные салфетки</a:t>
            </a:r>
          </a:p>
          <a:p>
            <a:pPr>
              <a:buFontTx/>
              <a:buChar char="-"/>
            </a:pPr>
            <a:r>
              <a:rPr lang="ru-RU" dirty="0" smtClean="0"/>
              <a:t>Пористая бумага</a:t>
            </a:r>
            <a:endParaRPr lang="ru-RU" dirty="0"/>
          </a:p>
        </p:txBody>
      </p:sp>
      <p:pic>
        <p:nvPicPr>
          <p:cNvPr id="4102" name="Picture 6" descr="https://sun9-16.userapi.com/impf/hfgRkWUJxdnbTgte0l3s8J2ik5mS8vG8RaV-DA/9j0vvomo2ic.jpg?size=1280x960&amp;quality=96&amp;sign=992edc5df302c63ccaff28c99ae1b028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35782" y="1828799"/>
            <a:ext cx="6040582" cy="39836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0500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618" y="273915"/>
            <a:ext cx="11582400" cy="14163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Наливаем в наши тарелочки сливки. В отдельную тарелочку (емкость) наливаем моющее средство.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sun9-85.userapi.com/impf/o6starzJBxNH0xra_kI2Klk7Vbe_p1O_7IMq9Q/Pn3EmuI9MnI.jpg?size=1280x960&amp;quality=96&amp;sign=1c80252d6b7bfd419a5c598d96532e83&amp;type=album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76946" y="1690255"/>
            <a:ext cx="6483926" cy="4824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4619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91" y="467879"/>
            <a:ext cx="10515600" cy="10422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произвольном порядке капаем разноцветный краситель на поверхность молока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sun9-28.userapi.com/impf/NPaKGamUR9XJpyv9v4B3WhIkcoi0RHBt-Q58Mw/uOptbBa147I.jpg?size=810x1080&amp;quality=96&amp;sign=2b1b8eae60a72d9f530840b45e4b9292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291" y="1898074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un9-68.userapi.com/impf/L1lhRlnA1LYFzZ9lGYDNCJDQ7GeitX20tIfzmQ/mQ1fOqgDh6U.jpg?size=810x1080&amp;quality=96&amp;sign=1840aa613bad7b0f9db4195dd5b70ece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088" y="1898074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0685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8" y="651163"/>
            <a:ext cx="5902036" cy="62068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берем ватную палочку и окунаем ее в емкость с моющим средством.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Кончиком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ватной палочки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(тем, который был предварительно смочен в мыльный растворе) касаемся красителя на молоке и наблюдаем , как капли краски начинают «разбегаться», образуя круги. Это происходит потому, что жирная пленка на молоке начинает разрушаться от прикосновения мыльного раствора.</a:t>
            </a:r>
          </a:p>
        </p:txBody>
      </p:sp>
      <p:pic>
        <p:nvPicPr>
          <p:cNvPr id="7170" name="Picture 2" descr="https://sun9-65.userapi.com/impf/GZx6drFbc0pY2Y02CtxpnNqCwwYCvXRjcvCFAw/8fZY_BAwcK4.jpg?size=810x1080&amp;quality=96&amp;sign=81b48c0a4591fd6a9eabad1e0d8bb310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617" y="323557"/>
            <a:ext cx="5877383" cy="65344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3699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un9-83.userapi.com/impf/Wr4Bee_yQM6XoftL7wCohSGlDdNUZ2_GoDThFQ/i-4i6rn9ZcA.jpg?size=810x1080&amp;quality=96&amp;sign=32a0e2ef72cdad32ac7b9565d964e609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56" y="1560656"/>
            <a:ext cx="3546980" cy="47293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un9-34.userapi.com/impf/-SnoHsmndd050nNdeMDZeRJunEize4RYG9OgWw/Wwnxf1SD390.jpg?size=810x1080&amp;quality=96&amp;sign=0552a1a9e62be1e2355f2fe0e598a82a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910" y="1560655"/>
            <a:ext cx="3546980" cy="47293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sun9-39.userapi.com/impf/NP53iz7HnTI1YxhWagbhiOsuwDBqktkv15Olyw/eXgwr2Bhmi0.jpg?size=810x1080&amp;quality=96&amp;sign=5e051eba0ac342aa24addeea6257d817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264" y="1560655"/>
            <a:ext cx="3550445" cy="47339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8546" y="207818"/>
            <a:ext cx="11707090" cy="11637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произвольном порядке касаемся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ватной палочкой 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краски, создавая разноцветные узоры</a:t>
            </a:r>
          </a:p>
        </p:txBody>
      </p:sp>
    </p:spTree>
    <p:extLst>
      <p:ext uri="{BB962C8B-B14F-4D97-AF65-F5344CB8AC3E}">
        <p14:creationId xmlns="" xmlns:p14="http://schemas.microsoft.com/office/powerpoint/2010/main" val="304360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418" y="190789"/>
            <a:ext cx="11049000" cy="20952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самое удивительное в этом рисовании - перенос на бумагу. Лучше всего подойдет пористая акварельная бумага, она прекрасно абсорбирует краску, забирая её всю с молока так, что на нем потом можно рисовать заново.</a:t>
            </a:r>
          </a:p>
        </p:txBody>
      </p:sp>
      <p:pic>
        <p:nvPicPr>
          <p:cNvPr id="9218" name="Picture 2" descr="https://sun9-74.userapi.com/impf/uDiradIhwoqz1ZM_fNimT7jtRinx8ATLpLw8Ag/fzJvdiBxB00.jpg?size=810x1080&amp;quality=96&amp;sign=6816cc6876370d83b77e8c7e2e1ea364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499" y="2089052"/>
            <a:ext cx="3474720" cy="45835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sun9-13.userapi.com/impf/rrHd6huS1L6l6o1f2yNwlpDP0Dgh8yJcTi9fuQ/BMycnE-NuX8.jpg?size=810x1080&amp;quality=96&amp;sign=b0df1bfaf1f10938e10c7b1b0682f728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168" y="2117188"/>
            <a:ext cx="3123029" cy="45572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7016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3618" y="426316"/>
            <a:ext cx="10370127" cy="1845830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педагоги! </a:t>
            </a:r>
          </a:p>
        </p:txBody>
      </p:sp>
      <p:pic>
        <p:nvPicPr>
          <p:cNvPr id="10242" name="Picture 2" descr="https://i.gifer.com/88W8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575" y="2052551"/>
            <a:ext cx="6927058" cy="46147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1546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545" y="914401"/>
            <a:ext cx="10723419" cy="5694218"/>
          </a:xfrm>
        </p:spPr>
        <p:txBody>
          <a:bodyPr>
            <a:normAutofit fontScale="92500" lnSpcReduction="20000"/>
          </a:bodyPr>
          <a:lstStyle/>
          <a:p>
            <a:endParaRPr lang="ru-RU" sz="4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</a:t>
            </a:r>
          </a:p>
          <a:p>
            <a:r>
              <a:rPr lang="ru-RU" sz="4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нетрадиционных техник рисования с детьми ОВЗ – </a:t>
            </a:r>
          </a:p>
          <a:p>
            <a:r>
              <a:rPr lang="ru-RU" sz="4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молоке»</a:t>
            </a:r>
          </a:p>
          <a:p>
            <a:endParaRPr lang="ru-RU" sz="4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Теплова Светлана Владимировна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дефектолог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№10 г. Сим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27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545" y="914401"/>
            <a:ext cx="10723419" cy="5694218"/>
          </a:xfrm>
        </p:spPr>
        <p:txBody>
          <a:bodyPr>
            <a:normAutofit fontScale="92500" lnSpcReduction="20000"/>
          </a:bodyPr>
          <a:lstStyle/>
          <a:p>
            <a:endParaRPr lang="ru-RU" sz="4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</a:t>
            </a:r>
          </a:p>
          <a:p>
            <a:r>
              <a:rPr lang="ru-RU" sz="4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нетрадиционных техник рисования с детьми ОВЗ – </a:t>
            </a:r>
          </a:p>
          <a:p>
            <a:r>
              <a:rPr lang="ru-RU" sz="4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молоке»</a:t>
            </a:r>
          </a:p>
          <a:p>
            <a:endParaRPr lang="ru-RU" sz="4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Теплова Светлана Владимировна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дефектолог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№10 г. Сим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27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9364" y="1742499"/>
            <a:ext cx="8763000" cy="2926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7030A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мастер - класса: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 профессиональным опытом с педагогами ДОУ, по организации работы с детьми и родителями по художественно-эстетическому воспитанию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878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Обучить педагогов работать в данной технике.</a:t>
            </a:r>
          </a:p>
          <a:p>
            <a:pPr marL="0" indent="0">
              <a:buNone/>
            </a:pPr>
            <a:r>
              <a:rPr lang="ru-RU" dirty="0"/>
              <a:t>- Способствовать развитию творческого воображения, художественно-эстетических навыков.</a:t>
            </a:r>
          </a:p>
          <a:p>
            <a:pPr marL="0" indent="0">
              <a:buNone/>
            </a:pPr>
            <a:r>
              <a:rPr lang="ru-RU" dirty="0"/>
              <a:t>- Вызвать интерес к изобразительному творчеству.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8785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4" y="858982"/>
            <a:ext cx="11180618" cy="573578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9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мастер-класса:</a:t>
            </a:r>
          </a:p>
          <a:p>
            <a:r>
              <a:rPr lang="ru-RU" dirty="0"/>
              <a:t>выполнение рисунка, при помощи акриловых красок, на молоке.</a:t>
            </a:r>
          </a:p>
          <a:p>
            <a:pPr marL="0" indent="0">
              <a:buNone/>
            </a:pPr>
            <a:r>
              <a:rPr lang="ru-RU" sz="39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</a:t>
            </a:r>
          </a:p>
          <a:p>
            <a:pPr marL="0" indent="0">
              <a:buNone/>
            </a:pPr>
            <a:r>
              <a:rPr lang="ru-RU" dirty="0"/>
              <a:t>- цельное молоко (сливки 20% и выше);</a:t>
            </a:r>
          </a:p>
          <a:p>
            <a:pPr marL="0" indent="0">
              <a:buNone/>
            </a:pPr>
            <a:r>
              <a:rPr lang="ru-RU" dirty="0"/>
              <a:t>- тарелка;</a:t>
            </a:r>
          </a:p>
          <a:p>
            <a:pPr marL="0" indent="0">
              <a:buNone/>
            </a:pPr>
            <a:r>
              <a:rPr lang="ru-RU" dirty="0"/>
              <a:t>- акриловые </a:t>
            </a:r>
            <a:r>
              <a:rPr lang="ru-RU" dirty="0" smtClean="0"/>
              <a:t>краски (или пищевые красители);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стаканчики с водой;</a:t>
            </a:r>
          </a:p>
          <a:p>
            <a:pPr marL="0" indent="0">
              <a:buNone/>
            </a:pPr>
            <a:r>
              <a:rPr lang="ru-RU" dirty="0"/>
              <a:t>- в</a:t>
            </a:r>
            <a:r>
              <a:rPr lang="ru-RU" dirty="0" smtClean="0"/>
              <a:t>атные палочки;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влажная салфетка;</a:t>
            </a:r>
          </a:p>
          <a:p>
            <a:pPr marL="0" indent="0">
              <a:buNone/>
            </a:pPr>
            <a:r>
              <a:rPr lang="ru-RU" dirty="0"/>
              <a:t>- белая бумага.</a:t>
            </a:r>
          </a:p>
          <a:p>
            <a:pPr marL="0" indent="0">
              <a:buNone/>
            </a:pPr>
            <a:r>
              <a:rPr lang="ru-RU" sz="39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Девиз: </a:t>
            </a:r>
          </a:p>
          <a:p>
            <a:pPr marL="0" indent="0">
              <a:buNone/>
            </a:pPr>
            <a:r>
              <a:rPr lang="ru-RU" dirty="0"/>
              <a:t>«Рукам работа – душе праздник!»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0526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проведения мастер- класса. </a:t>
            </a:r>
          </a:p>
          <a:p>
            <a:pPr marL="0" indent="0">
              <a:buNone/>
            </a:pPr>
            <a:r>
              <a:rPr lang="ru-RU" dirty="0"/>
              <a:t>1. Вводная часть.</a:t>
            </a:r>
          </a:p>
          <a:p>
            <a:pPr marL="0" indent="0">
              <a:buNone/>
            </a:pPr>
            <a:r>
              <a:rPr lang="ru-RU" dirty="0"/>
              <a:t>Из истории рисования на молоке. </a:t>
            </a:r>
          </a:p>
          <a:p>
            <a:pPr marL="0" indent="0">
              <a:buNone/>
            </a:pPr>
            <a:r>
              <a:rPr lang="ru-RU" dirty="0"/>
              <a:t>2. Практическая часть. Технология изготовления рисунка.</a:t>
            </a:r>
          </a:p>
          <a:p>
            <a:pPr marL="0" indent="0">
              <a:buNone/>
            </a:pPr>
            <a:r>
              <a:rPr lang="ru-RU" dirty="0"/>
              <a:t>3. Заключительная часть. Подведение итогов.</a:t>
            </a:r>
          </a:p>
          <a:p>
            <a:pPr marL="0" indent="0">
              <a:buNone/>
            </a:pPr>
            <a:r>
              <a:rPr lang="ru-RU" dirty="0"/>
              <a:t>4. Рефлексия.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5614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8309" y="1025237"/>
            <a:ext cx="10106891" cy="47659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Немного из истории рисования на молоке.</a:t>
            </a:r>
          </a:p>
          <a:p>
            <a:pPr marL="0" indent="0">
              <a:buNone/>
            </a:pPr>
            <a:r>
              <a:rPr lang="ru-RU" dirty="0"/>
              <a:t>Это способ рисования </a:t>
            </a:r>
            <a:r>
              <a:rPr lang="ru-RU" dirty="0" smtClean="0"/>
              <a:t>на воде </a:t>
            </a:r>
            <a:r>
              <a:rPr lang="ru-RU" dirty="0"/>
              <a:t>– техники </a:t>
            </a:r>
            <a:r>
              <a:rPr lang="ru-RU" dirty="0" err="1"/>
              <a:t>эбру</a:t>
            </a:r>
            <a:r>
              <a:rPr lang="ru-RU" dirty="0"/>
              <a:t>. Причем очень древний. </a:t>
            </a:r>
            <a:r>
              <a:rPr lang="ru-RU" dirty="0" smtClean="0"/>
              <a:t>В </a:t>
            </a:r>
            <a:r>
              <a:rPr lang="ru-RU" dirty="0"/>
              <a:t>результате такого рисования краска на воде приобретает рисунок, подобный мраморному (другое название техники </a:t>
            </a:r>
            <a:r>
              <a:rPr lang="ru-RU" dirty="0" err="1"/>
              <a:t>эбру</a:t>
            </a:r>
            <a:r>
              <a:rPr lang="ru-RU" dirty="0"/>
              <a:t> – турецкое </a:t>
            </a:r>
            <a:r>
              <a:rPr lang="ru-RU" dirty="0" err="1"/>
              <a:t>мраморирование</a:t>
            </a:r>
            <a:r>
              <a:rPr lang="ru-RU" dirty="0"/>
              <a:t>). Также с помощью тех же красок поверх мраморного фона теми же инструментами наносятся дополнительные рисунки – либо сохраняется только фон</a:t>
            </a:r>
            <a:r>
              <a:rPr lang="ru-RU" dirty="0" smtClean="0"/>
              <a:t>.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Некоторое подобие рисования на воде в технике </a:t>
            </a:r>
            <a:r>
              <a:rPr lang="ru-RU" dirty="0" err="1"/>
              <a:t>эбру</a:t>
            </a:r>
            <a:r>
              <a:rPr lang="ru-RU" dirty="0"/>
              <a:t> можно попробовать воспроизвести в домашних </a:t>
            </a:r>
            <a:r>
              <a:rPr lang="ru-RU" dirty="0" smtClean="0"/>
              <a:t>условиях.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9538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419" y="523297"/>
            <a:ext cx="6740236" cy="3175867"/>
          </a:xfrm>
        </p:spPr>
        <p:txBody>
          <a:bodyPr/>
          <a:lstStyle/>
          <a:p>
            <a:pPr marL="0" indent="0">
              <a:buNone/>
            </a:pPr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Какую пользу приносят занятия рисование на молоке?</a:t>
            </a:r>
          </a:p>
          <a:p>
            <a:pPr marL="0" indent="0">
              <a:buNone/>
            </a:pPr>
            <a:r>
              <a:rPr lang="ru-RU" dirty="0"/>
              <a:t>Каждый ребенок, занимающийся рисованием на молоке, имеет уникальную возможность выразить свои скрытые таланты, погрузиться в мир безграничной фантазии, в мир красоты и добра.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s://sun9-46.userapi.com/impg/c858420/v858420036/1c91bd/FNvTyP3Q-l8.jpg?size=604x604&amp;quality=96&amp;sign=9e88f38b0a08efc27419275dafe5c912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9934" b="100000" l="0" r="100000">
                        <a14:foregroundMark x1="56623" y1="27649" x2="61921" y2="31954"/>
                        <a14:foregroundMark x1="60762" y1="73841" x2="78146" y2="523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898" y="2555838"/>
            <a:ext cx="3599007" cy="35990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6951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481945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Шлет привет вам всем корова!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Пейте, люди, молоко,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Ешьте, люди, молоко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рисуйте тоже.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Будете здоровы!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82145" y="304799"/>
            <a:ext cx="5486400" cy="8312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40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www.gifki.org/data/media/211/korova-animatsionnaya-kartinka-028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878" y="1246909"/>
            <a:ext cx="2806063" cy="40870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pdb/2366552/a7336d63-6d57-422f-8aae-c9ff4c1698a1/orig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782" y="3471863"/>
            <a:ext cx="7467600" cy="2705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7909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483</Words>
  <Application>Microsoft Office PowerPoint</Application>
  <PresentationFormat>Произвольный</PresentationFormat>
  <Paragraphs>71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Kristi</dc:creator>
  <cp:lastModifiedBy>Пользователь</cp:lastModifiedBy>
  <cp:revision>16</cp:revision>
  <dcterms:created xsi:type="dcterms:W3CDTF">2021-11-30T10:10:16Z</dcterms:created>
  <dcterms:modified xsi:type="dcterms:W3CDTF">2023-08-11T08:37:18Z</dcterms:modified>
</cp:coreProperties>
</file>