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notesMasterIdLst>
    <p:notesMasterId r:id="rId16"/>
  </p:notesMasterIdLst>
  <p:sldIdLst>
    <p:sldId id="256" r:id="rId2"/>
    <p:sldId id="279" r:id="rId3"/>
    <p:sldId id="281" r:id="rId4"/>
    <p:sldId id="283" r:id="rId5"/>
    <p:sldId id="286" r:id="rId6"/>
    <p:sldId id="260" r:id="rId7"/>
    <p:sldId id="287" r:id="rId8"/>
    <p:sldId id="288" r:id="rId9"/>
    <p:sldId id="289" r:id="rId10"/>
    <p:sldId id="290" r:id="rId11"/>
    <p:sldId id="258" r:id="rId12"/>
    <p:sldId id="282" r:id="rId13"/>
    <p:sldId id="274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ED2368-51D0-4ABF-BFE0-05DCB0C7377A}" type="doc">
      <dgm:prSet loTypeId="urn:microsoft.com/office/officeart/2005/8/layout/target3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342D541-6433-4079-9372-A2DED32618D7}" type="pres">
      <dgm:prSet presAssocID="{3CED2368-51D0-4ABF-BFE0-05DCB0C7377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DE59B8A-3EB7-41A3-A6ED-CEAA667B84DD}" type="presOf" srcId="{3CED2368-51D0-4ABF-BFE0-05DCB0C7377A}" destId="{B342D541-6433-4079-9372-A2DED32618D7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ADA7E-EBD6-47AB-9D15-31F42C3275D7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EC50D-5831-43E7-ABD3-D58E52F75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1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AF40A8-DA6F-495D-B067-4497B1AE9490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0662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8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32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16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4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8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7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E2EB3-A961-40C1-BB23-6EC2ACCEC9D1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088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1A23E-C0FB-4D38-85ED-E1A0D9AD939C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0944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D027B-5688-493C-8E37-A50ECFD4B161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3000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77CE-9A52-46FD-A4CB-7E4F0E483218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9395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9B54D2-B88A-496A-90A2-A42D3B622ADD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827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52F8A-D5B1-4AE3-8068-B4E02EFD831F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15116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C6A3A-6E19-4CC4-AD8A-349F51385675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7632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3F5CB-A112-4877-9A82-DDF17EDA0CEE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112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CAA95-EFE8-4C34-B7CD-8A30D1CA97EF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93084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180F4A-D665-4C97-A39C-9B55BA4DD55B}" type="slidenum">
              <a:rPr lang="ru-RU" smtClean="0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46905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D813102-40F8-400E-9DBB-BD6A26F5066E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95780-126D-49B4-84F4-0C1F56E1F1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918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3" r:id="rId12"/>
    <p:sldLayoutId id="2147484034" r:id="rId13"/>
    <p:sldLayoutId id="2147484035" r:id="rId14"/>
    <p:sldLayoutId id="2147484036" r:id="rId15"/>
    <p:sldLayoutId id="2147484037" r:id="rId16"/>
    <p:sldLayoutId id="2147484038" r:id="rId17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4936" cy="59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4603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56895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059"/>
      </p:ext>
    </p:extLst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304800"/>
            <a:ext cx="4800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dirty="0">
              <a:solidFill>
                <a:srgbClr val="FFCC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28600" y="692696"/>
            <a:ext cx="5105400" cy="5334000"/>
          </a:xfrm>
          <a:prstGeom prst="verticalScroll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CC00"/>
              </a:solidFill>
            </a:endParaRPr>
          </a:p>
        </p:txBody>
      </p:sp>
      <p:pic>
        <p:nvPicPr>
          <p:cNvPr id="1027" name="Picture 3" descr="C:\Documents and Settings\TOSHIBA\Мои документы\Мои рисунки\Гербы\iмв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867400"/>
            <a:ext cx="6413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08704"/>
            <a:ext cx="8591872" cy="609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54845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6858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70485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429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5904656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22218"/>
      </p:ext>
    </p:extLst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187624" y="1447801"/>
            <a:ext cx="6345504" cy="332958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Новогодний калейдоскоп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0" descr="zvonochek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766" y="900115"/>
            <a:ext cx="2313056" cy="221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114833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0" y="548680"/>
            <a:ext cx="8191746" cy="57606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0" y="452718"/>
            <a:ext cx="7975722" cy="585660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0" y="452718"/>
            <a:ext cx="8191746" cy="571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43721"/>
      </p:ext>
    </p:extLst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304800" y="4724400"/>
          <a:ext cx="8610600" cy="184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806489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1320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4664"/>
            <a:ext cx="619268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66262"/>
      </p:ext>
    </p:extLst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9694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39350"/>
      </p:ext>
    </p:extLst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238"/>
            <a:ext cx="8496944" cy="627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99905"/>
      </p:ext>
    </p:extLst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1202</TotalTime>
  <Words>2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Tahoma</vt:lpstr>
      <vt:lpstr>Wingdings 3</vt:lpstr>
      <vt:lpstr>Ион</vt:lpstr>
      <vt:lpstr>Презентация PowerPoint</vt:lpstr>
      <vt:lpstr>Новогодний калейдоскоп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ПРАЗДНИКА НОВЫЙ ГОД.</dc:title>
  <dc:creator>user</dc:creator>
  <cp:lastModifiedBy>User</cp:lastModifiedBy>
  <cp:revision>50</cp:revision>
  <dcterms:created xsi:type="dcterms:W3CDTF">2016-12-14T15:07:19Z</dcterms:created>
  <dcterms:modified xsi:type="dcterms:W3CDTF">2021-12-19T19:20:44Z</dcterms:modified>
</cp:coreProperties>
</file>