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5" r:id="rId3"/>
    <p:sldId id="264" r:id="rId4"/>
    <p:sldId id="258" r:id="rId5"/>
    <p:sldId id="259" r:id="rId6"/>
    <p:sldId id="261" r:id="rId7"/>
    <p:sldId id="260" r:id="rId8"/>
    <p:sldId id="263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83472-F2BB-490B-A24E-E0811D14FB7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DD1E1-1158-4A98-8CBD-4C99FE178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66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373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53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73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511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95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695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6DD1E1-1158-4A98-8CBD-4C99FE178A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301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C584A-0BD5-4ECF-9778-91D4BF8A6C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319815-C337-40D0-B59E-CADC6A487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29FD99-F3A2-4239-AF9D-4A629F43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9C278F-8D50-48C7-939C-6FF07593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DF2D88-0428-440B-9879-70B6D14F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04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573AB1-C2D3-4F0D-AC1D-9B0C0E159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E2BD40-8D32-4573-B41A-A36FCA7F7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AD761-543A-4759-8D7D-0F23CD99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A0833E-9E5F-4371-BB73-95967C837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BEB7C3-58D4-4F33-AE57-117ED77EE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50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2B1CDDD-8AF5-413B-A0D4-B70FA246F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A7124A-D0A6-4941-9C06-C88DDC27F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137E65-7B15-4F21-B917-B6BDAC02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EE5570-772A-424C-8000-2DAC77654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7A6B76-0EC3-44DC-BEF0-978490C5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61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1930B-5E0E-43DC-BF50-211E9D0FC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C498A9-41DB-4B8D-A11F-43BB27009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1E37CE-2A69-47C3-99E3-0B9C442E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EB8626-C2FB-47FB-B8A6-BD8A7DEE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06B271-3BCC-42D6-9452-485CD7E3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46C46-F811-44BC-A797-74D8601D3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FCD0AC-F9BB-4C5E-8186-F40F73D5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F3C775-C12A-4668-B63D-54F38FDF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4CB158-A35C-487E-925B-AACE4CFC2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5505D8-765C-4360-99F7-B62D8FCC1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0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54974-603E-4D40-9BDE-301B02819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3451A6-1A4A-410A-B508-2DB3ACD6F6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0C6A25-750F-455F-8AC3-7FA0C14C2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540228-FD49-45FC-915D-2CCA0666C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6233F7-564D-4179-92F1-6D30682B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059EEA-5276-4062-A10A-2A762196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2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1222F-FD71-41EA-A344-E3BACC7EE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DF7575-2570-4BFD-BDCA-ACF873748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D45FBE-7D56-456D-9D3D-153CCB2D7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872AE9-1AD5-4E41-B316-0799B92F1E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33CFEF-4DD5-4F0C-B2F3-0F485B2B20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E391CA-DDEF-4C3D-B49F-4E838942D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982AE8D-469A-4ED1-BF1F-B88E7263E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7A3E526-65D0-4630-82C5-1D0783CC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4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310D05-CAA5-44D6-BB24-50FC3914E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43357F-B45A-44A0-9325-016B913D4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F2A459C-E99E-44DD-9990-C508DDA04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06D5A1-11AD-4BC2-8756-E0E97C06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6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5DAC92-75F1-412A-B2A2-5486B7043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19A07A-C3BD-48AE-85DD-6C95AA21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854B1E-CA88-40FE-A306-9735F0730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5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29295-B917-4647-B901-6E535F2D7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71EEEB-3BA5-41A7-A3C9-F6B3C9050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84E919-3EB6-4973-89C1-5BE14DD80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9814BE-DD8A-4646-BAA7-D28CFE750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28C5F7-A2E6-406F-9A0F-664345168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AF4959-C140-482B-BC35-CE12D9200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41CD1-A1E2-4549-9860-9248A62CC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CC528B3-C10E-49FB-9E27-E03135F7AC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544DE2-AF98-4BBD-A7A5-F8AB42F56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EC991B-7EFC-4D07-B4F8-1A14A7617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F7233D-C671-4B59-B899-715E96EBE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AD70DA-E93C-4257-B39E-EABCDD54C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30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50A08-C374-48B9-9F54-BC3C0B84C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C14195-61DD-4C8C-8913-FA39257B5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B35E20-B15D-4540-AD83-455D16C18D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793BF-1A83-4BE7-AFA9-D2B57B470D11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5C26CD-7789-4EEB-BB48-A634C6DC5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00B4AB-1801-4220-BFFB-E066AE7153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4366-146E-426E-A2B5-88F9C67D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5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-1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94092FC4-7291-4B84-9BE6-4F582B94B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4D594FA-2C9D-4CED-9DE9-281174F2DD08}"/>
              </a:ext>
            </a:extLst>
          </p:cNvPr>
          <p:cNvSpPr/>
          <p:nvPr/>
        </p:nvSpPr>
        <p:spPr>
          <a:xfrm>
            <a:off x="795130" y="371060"/>
            <a:ext cx="1044271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Муниципальное дошкольное образовательное автономное учреждение </a:t>
            </a:r>
          </a:p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центр развития ребенка – детский сад «Фантазия»</a:t>
            </a:r>
          </a:p>
          <a:p>
            <a:pPr algn="ctr"/>
            <a:endParaRPr lang="ru-RU" sz="36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6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Comic Sans MS" panose="030F0702030302020204" pitchFamily="66" charset="0"/>
              </a:rPr>
              <a:t>Проект 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Comic Sans MS" panose="030F0702030302020204" pitchFamily="66" charset="0"/>
              </a:rPr>
              <a:t>«Лень и трудолюбие»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(по украинской народной сказке "Колосок")</a:t>
            </a:r>
          </a:p>
          <a:p>
            <a:pPr algn="ctr"/>
            <a:endParaRPr lang="ru-RU" sz="2400" b="0" i="0" dirty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pPr algn="ctr"/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>
                <a:solidFill>
                  <a:schemeClr val="accent5">
                    <a:lumMod val="50000"/>
                  </a:schemeClr>
                </a:solidFill>
              </a:rPr>
              <a:t>Выполнила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воспитатель Оксана Васильевна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Шатайло</a:t>
            </a:r>
            <a:endParaRPr lang="ru-RU" sz="2400" b="0" i="0" dirty="0">
              <a:solidFill>
                <a:schemeClr val="accent5">
                  <a:lumMod val="50000"/>
                </a:schemeClr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68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-165559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DB32AFD9-C991-4BE0-9473-CB43C7C26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C96CB4-C6E7-4F1F-8477-90C1309E5BBC}"/>
              </a:ext>
            </a:extLst>
          </p:cNvPr>
          <p:cNvSpPr/>
          <p:nvPr/>
        </p:nvSpPr>
        <p:spPr>
          <a:xfrm>
            <a:off x="1033671" y="596348"/>
            <a:ext cx="94885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МОРАЛЬ: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Сказка «Колосок» - народное произведение морали. Здесь нет никакого завуалированного подтекста и тонких смыслов. В простом сюжете и простых поступках героев (как Петушка, так и мышат) прослеживается мысль о том, что надо больше трудиться и помогать друг другу, меньше бездельничать. Мышата, практически выгнанные Петушком из-за стола, олицетворяют неминуемость наказания за свои поступки (им не дают лакомства, потому что нечего таких лодырей и лентяев угощать пирогами). Но они и сами осознают в конце сказки свое поведение и понимают, за что их наказали. Так что, можно сказать, что сказка «Колосок» не имеет ярко выраженных отрицательных персонажей, ведь осознание проступка - уже шаг к исправлению. </a:t>
            </a:r>
          </a:p>
        </p:txBody>
      </p:sp>
    </p:spTree>
    <p:extLst>
      <p:ext uri="{BB962C8B-B14F-4D97-AF65-F5344CB8AC3E}">
        <p14:creationId xmlns:p14="http://schemas.microsoft.com/office/powerpoint/2010/main" val="2703517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0" y="-26317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94092FC4-7291-4B84-9BE6-4F582B94B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B85F36-EAA2-471D-BA07-01BC534EDD6C}"/>
              </a:ext>
            </a:extLst>
          </p:cNvPr>
          <p:cNvSpPr/>
          <p:nvPr/>
        </p:nvSpPr>
        <p:spPr>
          <a:xfrm>
            <a:off x="569843" y="278296"/>
            <a:ext cx="106414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АКТУАЛЬНОСТЬ: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Существуют сказки, известные нам с самого детства. Обычно малышам их читает мама, бабушка или няня перед сном или во время отдыха. Яркие образы и простые сюжеты запоминаются на всю жизнь, мораль, высказанная в произведениях, подспудно откладывается на подсознательном уровне. Происходит ненавязчивое обучение ребенка основным жизненным законам, определяющим, что такое хорошо, а что – плохо, что можно делать, а чего –нельзя. Лень и хитрость, жадность и злость в простых образах животных, растений и мифических персонажей противопоставляются в сказках для самых маленьких смелости и добродушию, честности и доброте. Так дети начинают осознавать суть и правила окружающей их действительности. К подобным произведениям, запоминающимся с младых ногтей, слушаемым и читаемым ребятами, относится и народная сказка «Колосок». Ее можно и нужно поставить в ряд к книжкам-малышкам для дошкольного и младшего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школьного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189765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-1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94092FC4-7291-4B84-9BE6-4F582B94B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D5422A8-5565-43C4-AE4E-CCBEF5D9EFF6}"/>
              </a:ext>
            </a:extLst>
          </p:cNvPr>
          <p:cNvSpPr/>
          <p:nvPr/>
        </p:nvSpPr>
        <p:spPr>
          <a:xfrm>
            <a:off x="848139" y="874643"/>
            <a:ext cx="97801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ЦЕЛЬ: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формирование трудолюбия и уважения к чужому труду на примере поступков героев сказки «Колосок».</a:t>
            </a:r>
          </a:p>
          <a:p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Тип проекта: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творческий. </a:t>
            </a:r>
          </a:p>
          <a:p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Участники: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дети, воспитатель, родители. </a:t>
            </a:r>
          </a:p>
          <a:p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Продолжительность: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краткосрочный </a:t>
            </a:r>
          </a:p>
          <a:p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(11.05. 23 – 25.05.23 )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589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0" y="-26317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379C89C4-4487-4053-81B8-BBB947AC7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1B4D2A-B3FE-46AE-96A7-8C3E1523CB2E}"/>
              </a:ext>
            </a:extLst>
          </p:cNvPr>
          <p:cNvSpPr/>
          <p:nvPr/>
        </p:nvSpPr>
        <p:spPr>
          <a:xfrm>
            <a:off x="1289538" y="699257"/>
            <a:ext cx="6096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u="sng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Главная мысль сказки </a:t>
            </a:r>
            <a:r>
              <a:rPr lang="ru-RU" sz="20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«</a:t>
            </a:r>
            <a:r>
              <a:rPr lang="ru-RU" sz="2000" b="1" i="0" u="sng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Колосок</a:t>
            </a:r>
            <a:r>
              <a:rPr lang="ru-RU" sz="2000" b="1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»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b="0" i="0" dirty="0">
                <a:solidFill>
                  <a:srgbClr val="4E0026"/>
                </a:solidFill>
                <a:effectLst/>
                <a:latin typeface="Comic Sans MS" panose="030F0702030302020204" pitchFamily="66" charset="0"/>
              </a:rPr>
              <a:t>Кто не работает, тот не ест.</a:t>
            </a:r>
            <a:br>
              <a:rPr lang="ru-RU" sz="2000" dirty="0">
                <a:latin typeface="Comic Sans MS" panose="030F0702030302020204" pitchFamily="66" charset="0"/>
              </a:rPr>
            </a:b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«</a:t>
            </a:r>
            <a:r>
              <a:rPr lang="ru-RU" sz="2000" b="1" i="0" u="sng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Чему учит сказка </a:t>
            </a:r>
            <a:r>
              <a:rPr lang="ru-RU" sz="20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«</a:t>
            </a:r>
            <a:r>
              <a:rPr lang="ru-RU" sz="2000" b="1" i="0" u="sng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Колосок</a:t>
            </a:r>
            <a:r>
              <a:rPr lang="ru-RU" sz="2000" b="1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»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b="0" i="0" dirty="0">
                <a:solidFill>
                  <a:srgbClr val="4E0026"/>
                </a:solidFill>
                <a:effectLst/>
                <a:latin typeface="Comic Sans MS" panose="030F0702030302020204" pitchFamily="66" charset="0"/>
              </a:rPr>
              <a:t>Сказка учит не лениться, всего добиваться упорным трудом.</a:t>
            </a:r>
          </a:p>
          <a:p>
            <a:r>
              <a:rPr lang="ru-RU" sz="2000" b="0" i="0" dirty="0">
                <a:solidFill>
                  <a:srgbClr val="4E0026"/>
                </a:solidFill>
                <a:effectLst/>
                <a:latin typeface="Comic Sans MS" panose="030F0702030302020204" pitchFamily="66" charset="0"/>
              </a:rPr>
              <a:t>Учит выделять время для игры и для работы. Учит все дела делать сообща. </a:t>
            </a:r>
          </a:p>
          <a:p>
            <a:r>
              <a:rPr lang="ru-RU" sz="2000" b="0" i="0" dirty="0">
                <a:solidFill>
                  <a:srgbClr val="4E0026"/>
                </a:solidFill>
                <a:effectLst/>
                <a:latin typeface="Comic Sans MS" panose="030F0702030302020204" pitchFamily="66" charset="0"/>
              </a:rPr>
              <a:t>Учит справедливости и доброте. </a:t>
            </a:r>
          </a:p>
          <a:p>
            <a:r>
              <a:rPr lang="ru-RU" sz="2000" b="0" i="0" dirty="0">
                <a:solidFill>
                  <a:srgbClr val="4E0026"/>
                </a:solidFill>
                <a:effectLst/>
                <a:latin typeface="Comic Sans MS" panose="030F0702030302020204" pitchFamily="66" charset="0"/>
              </a:rPr>
              <a:t>Учит делиться с товарищем.</a:t>
            </a:r>
          </a:p>
          <a:p>
            <a:endParaRPr lang="ru-RU" sz="2000" b="0" i="0" u="sng" dirty="0">
              <a:solidFill>
                <a:schemeClr val="accent5">
                  <a:lumMod val="75000"/>
                </a:schemeClr>
              </a:solidFill>
              <a:effectLst/>
              <a:latin typeface="Comic Sans MS" panose="030F0702030302020204" pitchFamily="66" charset="0"/>
            </a:endParaRPr>
          </a:p>
          <a:p>
            <a:r>
              <a:rPr lang="ru-RU" sz="2000" b="1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Пословицы к сказке </a:t>
            </a:r>
            <a:r>
              <a:rPr lang="ru-RU" sz="20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«</a:t>
            </a:r>
            <a:r>
              <a:rPr lang="ru-RU" sz="2000" b="1" i="0" u="sng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Колосок</a:t>
            </a:r>
            <a:r>
              <a:rPr lang="ru-RU" sz="2000" b="1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»</a:t>
            </a:r>
            <a:br>
              <a:rPr lang="ru-RU" sz="20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Делу время, потехе час.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У кого работа, у того и хлеб.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Здоров на еду, да хил на работу.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Кончил дело - гуляй смело.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На чужую работу глядя, сыт не будешь.</a:t>
            </a:r>
          </a:p>
        </p:txBody>
      </p:sp>
    </p:spTree>
    <p:extLst>
      <p:ext uri="{BB962C8B-B14F-4D97-AF65-F5344CB8AC3E}">
        <p14:creationId xmlns:p14="http://schemas.microsoft.com/office/powerpoint/2010/main" val="298655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-26317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55022A-5236-4C94-B5B0-FE3379AD82CC}"/>
              </a:ext>
            </a:extLst>
          </p:cNvPr>
          <p:cNvSpPr/>
          <p:nvPr/>
        </p:nvSpPr>
        <p:spPr>
          <a:xfrm>
            <a:off x="740898" y="4991386"/>
            <a:ext cx="10119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Рассказывание сказки «Колосок» </a:t>
            </a:r>
          </a:p>
          <a:p>
            <a:pPr algn="just"/>
            <a:r>
              <a:rPr lang="ru-RU" b="1" dirty="0"/>
              <a:t> Задачи:</a:t>
            </a:r>
            <a:r>
              <a:rPr lang="ru-RU" dirty="0"/>
              <a:t> познакомить детей с содержанием украинской народной сказкой «Колосок»; учить детей оценивать поступки; воспитывать у детей трудолюбие и уважение к чужому труду на примере поступков  героев прослушанного произведения.</a:t>
            </a:r>
          </a:p>
        </p:txBody>
      </p:sp>
      <p:pic>
        <p:nvPicPr>
          <p:cNvPr id="5" name="Picture 2" descr="C:\Users\Ksenia\Downloads\20230414_095551.jpeg">
            <a:extLst>
              <a:ext uri="{FF2B5EF4-FFF2-40B4-BE49-F238E27FC236}">
                <a16:creationId xmlns:a16="http://schemas.microsoft.com/office/drawing/2014/main" id="{F14569C0-D17B-42A7-8E3D-9C9D703CA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16" y="666285"/>
            <a:ext cx="9094598" cy="4201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732C3D8B-236B-4172-97EF-DB9B6242B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404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0" y="0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2A5CC76-0D28-4EB8-8B9A-42BBF61D1BD7}"/>
              </a:ext>
            </a:extLst>
          </p:cNvPr>
          <p:cNvSpPr/>
          <p:nvPr/>
        </p:nvSpPr>
        <p:spPr>
          <a:xfrm>
            <a:off x="881575" y="5429181"/>
            <a:ext cx="10217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Рисование «Колосок».</a:t>
            </a:r>
            <a:endParaRPr lang="ru-RU" dirty="0">
              <a:latin typeface="Comic Sans MS" panose="030F0702030302020204" pitchFamily="66" charset="0"/>
            </a:endParaRPr>
          </a:p>
          <a:p>
            <a:pPr algn="just"/>
            <a:r>
              <a:rPr lang="ru-RU" b="1" dirty="0">
                <a:latin typeface="Comic Sans MS" panose="030F0702030302020204" pitchFamily="66" charset="0"/>
              </a:rPr>
              <a:t> Задачи:</a:t>
            </a:r>
            <a:r>
              <a:rPr lang="ru-RU" dirty="0">
                <a:latin typeface="Comic Sans MS" panose="030F0702030302020204" pitchFamily="66" charset="0"/>
              </a:rPr>
              <a:t> продолжать знакомить детей с нетрадиционной техникой</a:t>
            </a:r>
          </a:p>
          <a:p>
            <a:pPr algn="just"/>
            <a:r>
              <a:rPr lang="ru-RU" dirty="0">
                <a:latin typeface="Comic Sans MS" panose="030F0702030302020204" pitchFamily="66" charset="0"/>
              </a:rPr>
              <a:t> рисования ватными палочками.</a:t>
            </a:r>
          </a:p>
        </p:txBody>
      </p:sp>
      <p:pic>
        <p:nvPicPr>
          <p:cNvPr id="5" name="Picture 3" descr="C:\Users\Ksenia\Downloads\20230414_103602.heic">
            <a:extLst>
              <a:ext uri="{FF2B5EF4-FFF2-40B4-BE49-F238E27FC236}">
                <a16:creationId xmlns:a16="http://schemas.microsoft.com/office/drawing/2014/main" id="{76AC92DB-7186-48FF-B369-121AE7034F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4" r="26558"/>
          <a:stretch/>
        </p:blipFill>
        <p:spPr bwMode="auto">
          <a:xfrm rot="5400000">
            <a:off x="725175" y="430400"/>
            <a:ext cx="3062001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C:\Users\Ksenia\Downloads\20230414_103556.heic">
            <a:extLst>
              <a:ext uri="{FF2B5EF4-FFF2-40B4-BE49-F238E27FC236}">
                <a16:creationId xmlns:a16="http://schemas.microsoft.com/office/drawing/2014/main" id="{226C32B7-33DE-4BA0-BBAC-5D2FF1E2E9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7" r="29368"/>
          <a:stretch/>
        </p:blipFill>
        <p:spPr bwMode="auto">
          <a:xfrm rot="5400000">
            <a:off x="7250438" y="668798"/>
            <a:ext cx="3012619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Ksenia\Downloads\20230414_103514.heic">
            <a:extLst>
              <a:ext uri="{FF2B5EF4-FFF2-40B4-BE49-F238E27FC236}">
                <a16:creationId xmlns:a16="http://schemas.microsoft.com/office/drawing/2014/main" id="{DAC12C00-0D96-4115-B167-856FA72B85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5" r="27612"/>
          <a:stretch/>
        </p:blipFill>
        <p:spPr bwMode="auto">
          <a:xfrm rot="5400000">
            <a:off x="3792322" y="2105328"/>
            <a:ext cx="3407707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AF6C5364-F428-49A9-B5BC-1C5EC003A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32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0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EA245E-5763-4FA1-B665-31252D92FC69}"/>
              </a:ext>
            </a:extLst>
          </p:cNvPr>
          <p:cNvSpPr/>
          <p:nvPr/>
        </p:nvSpPr>
        <p:spPr>
          <a:xfrm>
            <a:off x="755374" y="5327375"/>
            <a:ext cx="84329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Comic Sans MS" panose="030F0702030302020204" pitchFamily="66" charset="0"/>
              </a:rPr>
              <a:t>Просмотр мультфильма «Колосок».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Задачи: </a:t>
            </a:r>
            <a:r>
              <a:rPr lang="ru-RU" dirty="0">
                <a:latin typeface="Comic Sans MS" panose="030F0702030302020204" pitchFamily="66" charset="0"/>
              </a:rPr>
              <a:t>учить детей внимательно смотреть сказку для того,  чтобы ответить на вопросы, формировать положительное отношение к труду.</a:t>
            </a:r>
          </a:p>
          <a:p>
            <a:pPr algn="just"/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Ksenia\Downloads\20230420_161437.jpeg">
            <a:extLst>
              <a:ext uri="{FF2B5EF4-FFF2-40B4-BE49-F238E27FC236}">
                <a16:creationId xmlns:a16="http://schemas.microsoft.com/office/drawing/2014/main" id="{9F98057C-EC82-4966-88C8-5D61B8B401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t="16182" r="20238" b="-2332"/>
          <a:stretch/>
        </p:blipFill>
        <p:spPr bwMode="auto">
          <a:xfrm>
            <a:off x="1775791" y="358555"/>
            <a:ext cx="7785809" cy="4825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3AA48D9F-7487-48EE-9118-011F9EE55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463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48145" y="0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Ksenia\Downloads\20230414_160312.jpg">
            <a:extLst>
              <a:ext uri="{FF2B5EF4-FFF2-40B4-BE49-F238E27FC236}">
                <a16:creationId xmlns:a16="http://schemas.microsoft.com/office/drawing/2014/main" id="{4EDEA1FF-4DD3-45F1-A648-00AB0A3BF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2" y="1370634"/>
            <a:ext cx="10086456" cy="45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FC2DDA-CD62-4839-B32F-DD1DA5D1A136}"/>
              </a:ext>
            </a:extLst>
          </p:cNvPr>
          <p:cNvSpPr/>
          <p:nvPr/>
        </p:nvSpPr>
        <p:spPr>
          <a:xfrm>
            <a:off x="1659988" y="447304"/>
            <a:ext cx="86797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Comic Sans MS" panose="030F0702030302020204" pitchFamily="66" charset="0"/>
              </a:rPr>
              <a:t>Аппликация «Пасхальный куличик».</a:t>
            </a:r>
          </a:p>
          <a:p>
            <a:pPr algn="just"/>
            <a:r>
              <a:rPr lang="ru-RU" b="1" dirty="0">
                <a:latin typeface="Comic Sans MS" panose="030F0702030302020204" pitchFamily="66" charset="0"/>
              </a:rPr>
              <a:t> </a:t>
            </a:r>
            <a:r>
              <a:rPr lang="ru-RU" b="1" dirty="0"/>
              <a:t>Задачи:</a:t>
            </a:r>
            <a:r>
              <a:rPr lang="ru-RU" dirty="0"/>
              <a:t> познакомить детей с традициями своей страны, воспитывать интерес к русской народной сказке и интерес к аппликации.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76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27BE7C0-31C4-471F-8CEF-DC46436A99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E1AD7B5-02C7-4C86-868E-148D62BEA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5143" r="6077" b="6201"/>
          <a:stretch/>
        </p:blipFill>
        <p:spPr bwMode="auto">
          <a:xfrm>
            <a:off x="-1" y="-1"/>
            <a:ext cx="12192001" cy="688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058E46-1B89-437A-9F66-8750CDCA63BE}"/>
              </a:ext>
            </a:extLst>
          </p:cNvPr>
          <p:cNvSpPr/>
          <p:nvPr/>
        </p:nvSpPr>
        <p:spPr>
          <a:xfrm>
            <a:off x="993913" y="125662"/>
            <a:ext cx="9130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Лепка из соленого теста «Пирог».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Цель: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развитие мелкой моторики в процессе лепки из соленого теста; развивать  творческие способности детей.</a:t>
            </a:r>
          </a:p>
        </p:txBody>
      </p:sp>
      <p:pic>
        <p:nvPicPr>
          <p:cNvPr id="5" name="Picture 3" descr="C:\Users\Ksenia\Downloads\20230414_163324.jpg">
            <a:extLst>
              <a:ext uri="{FF2B5EF4-FFF2-40B4-BE49-F238E27FC236}">
                <a16:creationId xmlns:a16="http://schemas.microsoft.com/office/drawing/2014/main" id="{055D767B-7D2B-48AE-BBF6-5BECEDEA8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252" y="1119127"/>
            <a:ext cx="3008277" cy="5022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Ksenia\Downloads\20230414_105750.jpeg">
            <a:extLst>
              <a:ext uri="{FF2B5EF4-FFF2-40B4-BE49-F238E27FC236}">
                <a16:creationId xmlns:a16="http://schemas.microsoft.com/office/drawing/2014/main" id="{99461DFE-803B-4459-84C5-AC823AAF9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886" y="1976068"/>
            <a:ext cx="5644862" cy="2601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s://avatars.mds.yandex.net/i?id=984150c0c7c21585f7fc3dccc5481da4_l-5288220-images-thumbs&amp;n=13">
            <a:extLst>
              <a:ext uri="{FF2B5EF4-FFF2-40B4-BE49-F238E27FC236}">
                <a16:creationId xmlns:a16="http://schemas.microsoft.com/office/drawing/2014/main" id="{DB32AFD9-C991-4BE0-9473-CB43C7C26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445" y="4867422"/>
            <a:ext cx="33205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006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610</Words>
  <Application>Microsoft Office PowerPoint</Application>
  <PresentationFormat>Широкоэкранный</PresentationFormat>
  <Paragraphs>54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2023-08-12T11:18:35Z</dcterms:created>
  <dcterms:modified xsi:type="dcterms:W3CDTF">2023-08-12T13:25:11Z</dcterms:modified>
</cp:coreProperties>
</file>