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22" r:id="rId3"/>
    <p:sldId id="321" r:id="rId4"/>
    <p:sldId id="263" r:id="rId5"/>
    <p:sldId id="264" r:id="rId6"/>
    <p:sldId id="262" r:id="rId7"/>
    <p:sldId id="32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7CC8F0-6C7F-4830-B94D-EF864FEB3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2E58EA-28E2-446B-9CB6-79978E9A8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4B3F50-8D85-4005-A09C-8E5DFC79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593D10-2001-4B63-969B-59D7733D1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A209BE-5852-421C-B3A1-0C6CA0A6F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78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47183-508B-4B78-82F6-A1DF5DA37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1EBC41-2223-447E-B5E9-A679E0DE7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0BBB4D-ADFC-4EFF-A1E9-55CFD315E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35CB11-BC72-4EEF-8F1E-AFD9CCFC4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1046E3-2336-4267-ACC2-A1408961C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16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6BCF0C0-5839-4804-AD90-790F561AA6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0ED4D83-55A7-4F0F-A226-3BF77366B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4F93E5-DC1A-42E8-AAB4-A92884642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9C871D-46C3-4C88-BDEB-3484D08F3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E471D6-2322-437B-A1B2-5CB063F2F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605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672DF7-470E-4599-BD21-898B19497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D488D9-B5DE-4633-9A0C-55C54133E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EAC97D-5F1E-4876-BAE2-27BEDDE00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43F667-A7C6-4159-A330-295773FF3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BFC099-17CE-44F5-8835-412ADE29E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04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22DF03-A58A-4F78-90BF-1183095EC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FC2602-DE4E-438A-90F9-684B2287C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D3B208-23D4-4DB7-9421-2EE41C9D9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F52A87-AB8E-4510-8791-553CEEBAC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3AF469-C47A-4D33-863A-2C6894DCE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40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10BF27-7791-4C4C-A91E-F4EC58D0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D035FE-A79F-429A-AA90-508DB3320E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71B353-0C15-4745-8476-0D8A3A777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C40725-2820-4B3B-AEE5-C80C10C1A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565B5C-FBB0-490D-B435-C01892234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6DC88E-D02A-496A-930A-46628261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0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D3AE08-705A-4A3A-AB4E-333FF883D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BC3DC2-455F-4661-98D3-67381F2C1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7840FD-A170-4631-A2D4-D70323F442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1419E3B-CF04-4D6F-ACD8-BCFB21AC84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C094336-1D87-4728-ADFC-C19B5CA318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639DAA-D158-466F-98E6-39B4E53E2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99498F2-545A-45D0-A1D2-1A5483BDA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F7D92F9-948E-440E-A27E-60EBEE6EF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49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C6CDE5-2B47-4528-BD9D-A532FA57E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6D138B3-0A03-425B-9127-67EAEA86D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6ADBAC9-A2E8-4147-B58F-A6055405F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8C125F7-0A23-41E5-961C-0A5E37202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936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F8C198-021B-4ABE-8E48-8099FF4E6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CB4737A-6DC2-4CDB-811E-3E10BFF7A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CD684FF-9740-45EC-8675-61499EEF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800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A8F5A-9DBB-4DB8-A7C3-1D8568963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167E6D-0F91-43EB-B28B-DC07224B4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9E20BC-E753-4C7C-9CF2-14215209D1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5546FB2-EED7-4E90-A459-1034EBEB6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587696-D3AA-4DAD-9990-8E57426D1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D06D14-4B02-4CDF-A734-CE9A8D62B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26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FB5F57-71C0-4E77-A4FA-55CD28EBE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5161A3D-D9DE-4D06-A308-4D3D3C9D17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5DF097-6B95-494D-92DD-0585A4266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4448BF-184A-4D57-8290-A550B161D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010F94-CEFA-4E49-AEC5-AF8AEED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B0412D-186E-42E8-B56D-0A6190C94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574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5E687-539B-4227-AD42-FE9DB6FC7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97A636-8094-4658-8D58-BCFA738C6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ED8414-264E-46CC-8DFC-D1C341E15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90DFD-2378-489B-A6E1-A709C86F8E5D}" type="datetimeFigureOut">
              <a:rPr lang="ru-RU" smtClean="0"/>
              <a:t>12.08.2023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F9445C-2096-4F42-AE95-1EC700006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D71212-417A-4788-918A-4C0BC0564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E7D0E-31E8-4967-99CF-BE2D8A49F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42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D935FB-689A-48E6-B741-942F1EAAD3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85"/>
          <a:stretch/>
        </p:blipFill>
        <p:spPr bwMode="auto">
          <a:xfrm>
            <a:off x="-56189" y="0"/>
            <a:ext cx="123043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674757-A27E-4B6F-BBAB-ECB9BC2E5A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41" b="83925"/>
          <a:stretch/>
        </p:blipFill>
        <p:spPr bwMode="auto">
          <a:xfrm>
            <a:off x="160421" y="4748463"/>
            <a:ext cx="2165684" cy="21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21F2E92-CA36-4D9D-A0A6-07F3306F4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1" t="65710" r="35526" b="26782"/>
          <a:stretch/>
        </p:blipFill>
        <p:spPr bwMode="auto">
          <a:xfrm>
            <a:off x="-75118" y="5999747"/>
            <a:ext cx="3022718" cy="85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E5FE895-D76A-4FA8-AFFB-F89BE0CD4121}"/>
              </a:ext>
            </a:extLst>
          </p:cNvPr>
          <p:cNvSpPr/>
          <p:nvPr/>
        </p:nvSpPr>
        <p:spPr>
          <a:xfrm>
            <a:off x="160421" y="365760"/>
            <a:ext cx="10996261" cy="114492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Муниципальное дошкольное образовательное автономное учреждение</a:t>
            </a:r>
          </a:p>
          <a:p>
            <a:pPr algn="ctr"/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 центр развития ребенка – детский сад «Фантазия»</a:t>
            </a:r>
          </a:p>
          <a:p>
            <a:endParaRPr lang="ru-RU" sz="36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Творческий п</a:t>
            </a:r>
            <a:r>
              <a:rPr lang="ru-RU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роект:</a:t>
            </a:r>
          </a:p>
          <a:p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«В тесноте, </a:t>
            </a:r>
          </a:p>
          <a:p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да не в обиде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 algn="ctr"/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</a:endParaRP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8A415D5-33FA-4BC7-9240-086171DC9FD3}"/>
              </a:ext>
            </a:extLst>
          </p:cNvPr>
          <p:cNvSpPr/>
          <p:nvPr/>
        </p:nvSpPr>
        <p:spPr>
          <a:xfrm>
            <a:off x="160421" y="5293186"/>
            <a:ext cx="6546792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Тип проекта: творческий.      </a:t>
            </a:r>
          </a:p>
          <a:p>
            <a:r>
              <a:rPr lang="ru-RU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Участники: дети, воспитатели, родители.</a:t>
            </a:r>
          </a:p>
          <a:p>
            <a:r>
              <a:rPr lang="ru-RU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Продолжительность: краткосрочный </a:t>
            </a:r>
            <a:r>
              <a:rPr lang="ru-RU" sz="2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(17.03.</a:t>
            </a:r>
            <a:r>
              <a:rPr lang="ru-RU" sz="2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23</a:t>
            </a:r>
            <a:r>
              <a:rPr lang="ru-RU" sz="2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– 31.03.23</a:t>
            </a:r>
            <a:r>
              <a:rPr lang="ru-RU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)</a:t>
            </a:r>
          </a:p>
          <a:p>
            <a:r>
              <a:rPr lang="ru-RU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Выполнила: Оксана Васильевна </a:t>
            </a:r>
            <a:r>
              <a:rPr lang="ru-RU" sz="2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Шатайло</a:t>
            </a:r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26621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D935FB-689A-48E6-B741-942F1EAAD3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85"/>
          <a:stretch/>
        </p:blipFill>
        <p:spPr bwMode="auto">
          <a:xfrm>
            <a:off x="-75118" y="0"/>
            <a:ext cx="123043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674757-A27E-4B6F-BBAB-ECB9BC2E5A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41" b="83925"/>
          <a:stretch/>
        </p:blipFill>
        <p:spPr bwMode="auto">
          <a:xfrm>
            <a:off x="160421" y="4748463"/>
            <a:ext cx="2165684" cy="21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21F2E92-CA36-4D9D-A0A6-07F3306F4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1" t="65710" r="35526" b="26782"/>
          <a:stretch/>
        </p:blipFill>
        <p:spPr bwMode="auto">
          <a:xfrm>
            <a:off x="-75118" y="5999747"/>
            <a:ext cx="3022718" cy="85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CBFFEA9-C056-40BD-B330-AC6AAAAF52C0}"/>
              </a:ext>
            </a:extLst>
          </p:cNvPr>
          <p:cNvSpPr/>
          <p:nvPr/>
        </p:nvSpPr>
        <p:spPr>
          <a:xfrm>
            <a:off x="0" y="196948"/>
            <a:ext cx="787790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Актуальность:</a:t>
            </a:r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 </a:t>
            </a: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В «Теремке» провозглашается много идеалов, которым важно соответствовать в реальной жизни. Можно выделить следующие качества, которым детей учит сказка «Теремок»: доброта; взаимовыручка; отзывчивость; открытость; бескорыстие; умение дружить по-настоящему; бережливость; умение подстраиваться друг под друга для общего блага.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Сказка учит ценить свой дом, труд родителей по его обустройству. Она же развивает стремление делать свой дом еще лучше и комфортнее. Суть произведения в финальной его части кроется в важности преодоления любых трудностей через совместный труд. Оно учит не расстраиваться ни при каких обстоятельствах, а действовать и пытаться все изменить в лучшую сторону.</a:t>
            </a:r>
          </a:p>
          <a:p>
            <a:br>
              <a:rPr lang="ru-RU" sz="2800" dirty="0"/>
            </a:br>
            <a:endParaRPr lang="ru-RU" sz="2800" dirty="0">
              <a:solidFill>
                <a:schemeClr val="accent3">
                  <a:lumMod val="50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579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D935FB-689A-48E6-B741-942F1EAAD3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85"/>
          <a:stretch/>
        </p:blipFill>
        <p:spPr bwMode="auto">
          <a:xfrm>
            <a:off x="-75118" y="0"/>
            <a:ext cx="123043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674757-A27E-4B6F-BBAB-ECB9BC2E5A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41" b="83925"/>
          <a:stretch/>
        </p:blipFill>
        <p:spPr bwMode="auto">
          <a:xfrm>
            <a:off x="160421" y="4748463"/>
            <a:ext cx="2165684" cy="21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21F2E92-CA36-4D9D-A0A6-07F3306F4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1" t="65710" r="35526" b="26782"/>
          <a:stretch/>
        </p:blipFill>
        <p:spPr bwMode="auto">
          <a:xfrm>
            <a:off x="-75118" y="5999747"/>
            <a:ext cx="3022718" cy="85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BC6AE6E-4573-4995-AF7A-94BBDB7550A6}"/>
              </a:ext>
            </a:extLst>
          </p:cNvPr>
          <p:cNvSpPr/>
          <p:nvPr/>
        </p:nvSpPr>
        <p:spPr>
          <a:xfrm>
            <a:off x="0" y="5534561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Настольно-печатная игра с разрезными картинками  «Собери сказку».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Задачи: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 закреплять умение детей из частей складывать целое; развивать внимательность, память.</a:t>
            </a:r>
          </a:p>
        </p:txBody>
      </p:sp>
      <p:pic>
        <p:nvPicPr>
          <p:cNvPr id="6" name="Picture 5" descr="C:\Users\Ksenia\Downloads\20230417_110314.jpeg">
            <a:extLst>
              <a:ext uri="{FF2B5EF4-FFF2-40B4-BE49-F238E27FC236}">
                <a16:creationId xmlns:a16="http://schemas.microsoft.com/office/drawing/2014/main" id="{FCBDB317-4951-4157-A8C8-F91798E773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50"/>
          <a:stretch/>
        </p:blipFill>
        <p:spPr bwMode="auto">
          <a:xfrm rot="5400000">
            <a:off x="-625908" y="1200142"/>
            <a:ext cx="4665821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Ksenia\Downloads\20230418_110045.jpeg">
            <a:extLst>
              <a:ext uri="{FF2B5EF4-FFF2-40B4-BE49-F238E27FC236}">
                <a16:creationId xmlns:a16="http://schemas.microsoft.com/office/drawing/2014/main" id="{20CF4E26-2EEE-4661-B4DB-96A7DE9E3F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5" r="27837"/>
          <a:stretch/>
        </p:blipFill>
        <p:spPr bwMode="auto">
          <a:xfrm rot="5400000">
            <a:off x="3415897" y="1111268"/>
            <a:ext cx="4336906" cy="338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52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D935FB-689A-48E6-B741-942F1EAAD3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85"/>
          <a:stretch/>
        </p:blipFill>
        <p:spPr bwMode="auto">
          <a:xfrm>
            <a:off x="-75118" y="0"/>
            <a:ext cx="123043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674757-A27E-4B6F-BBAB-ECB9BC2E5A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41" b="83925"/>
          <a:stretch/>
        </p:blipFill>
        <p:spPr bwMode="auto">
          <a:xfrm>
            <a:off x="160421" y="4748463"/>
            <a:ext cx="2165684" cy="21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21F2E92-CA36-4D9D-A0A6-07F3306F4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1" t="65710" r="35526" b="26782"/>
          <a:stretch/>
        </p:blipFill>
        <p:spPr bwMode="auto">
          <a:xfrm>
            <a:off x="-75118" y="5999747"/>
            <a:ext cx="3022718" cy="85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0420E5F-17C6-4C90-A81C-F37CECD29C7F}"/>
              </a:ext>
            </a:extLst>
          </p:cNvPr>
          <p:cNvSpPr/>
          <p:nvPr/>
        </p:nvSpPr>
        <p:spPr>
          <a:xfrm>
            <a:off x="108578" y="5966614"/>
            <a:ext cx="7479852" cy="924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Театрализация сказки «Теремок» (театр вязаной игрушки). </a:t>
            </a:r>
            <a:endParaRPr lang="ru-RU" dirty="0"/>
          </a:p>
          <a:p>
            <a:pPr algn="just"/>
            <a:r>
              <a:rPr lang="ru-RU" b="1" dirty="0"/>
              <a:t>Задачи:</a:t>
            </a:r>
            <a:r>
              <a:rPr lang="ru-RU" dirty="0"/>
              <a:t> формировать устойчивый интерес к сказкам; развивать  творческие способности детей; воспитывать у детей чувство дружбы.</a:t>
            </a:r>
          </a:p>
        </p:txBody>
      </p:sp>
      <p:pic>
        <p:nvPicPr>
          <p:cNvPr id="6" name="Picture 2" descr="C:\Users\Ksenia\Downloads\20230418_131244.jpg">
            <a:extLst>
              <a:ext uri="{FF2B5EF4-FFF2-40B4-BE49-F238E27FC236}">
                <a16:creationId xmlns:a16="http://schemas.microsoft.com/office/drawing/2014/main" id="{64666DDD-213C-44AA-A702-5B17291AE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364" y="414754"/>
            <a:ext cx="3557187" cy="1916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Ksenia\Downloads\20230413_102731.jpeg">
            <a:extLst>
              <a:ext uri="{FF2B5EF4-FFF2-40B4-BE49-F238E27FC236}">
                <a16:creationId xmlns:a16="http://schemas.microsoft.com/office/drawing/2014/main" id="{1FB884E0-D674-4BA9-BD5B-B2D335F908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3" r="23886"/>
          <a:stretch/>
        </p:blipFill>
        <p:spPr bwMode="auto">
          <a:xfrm rot="5400000">
            <a:off x="697086" y="905167"/>
            <a:ext cx="3946640" cy="4607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612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D935FB-689A-48E6-B741-942F1EAAD3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85"/>
          <a:stretch/>
        </p:blipFill>
        <p:spPr bwMode="auto">
          <a:xfrm>
            <a:off x="-75118" y="0"/>
            <a:ext cx="123043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674757-A27E-4B6F-BBAB-ECB9BC2E5A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41" b="83925"/>
          <a:stretch/>
        </p:blipFill>
        <p:spPr bwMode="auto">
          <a:xfrm>
            <a:off x="160421" y="4748463"/>
            <a:ext cx="2165684" cy="21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21F2E92-CA36-4D9D-A0A6-07F3306F4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1" t="65710" r="35526" b="26782"/>
          <a:stretch/>
        </p:blipFill>
        <p:spPr bwMode="auto">
          <a:xfrm>
            <a:off x="-75118" y="5999747"/>
            <a:ext cx="3022718" cy="85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Ksenia\Downloads\20230413_103341.jpeg">
            <a:extLst>
              <a:ext uri="{FF2B5EF4-FFF2-40B4-BE49-F238E27FC236}">
                <a16:creationId xmlns:a16="http://schemas.microsoft.com/office/drawing/2014/main" id="{359EF66B-85C8-48C8-90BC-5170E2202A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83"/>
          <a:stretch/>
        </p:blipFill>
        <p:spPr bwMode="auto">
          <a:xfrm rot="5400000">
            <a:off x="216568" y="1772719"/>
            <a:ext cx="4539916" cy="26307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B5E3747-5505-4361-BAB0-FF37E1B1D449}"/>
              </a:ext>
            </a:extLst>
          </p:cNvPr>
          <p:cNvSpPr/>
          <p:nvPr/>
        </p:nvSpPr>
        <p:spPr>
          <a:xfrm>
            <a:off x="0" y="5657671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Дидактическая игра «Расскажи сказку» (сказка на липучках)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Задачи: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продолжать развивать внимание, память, связную речь, способствовать проявления самостоятельности активность в игре с персонажами-картинками.</a:t>
            </a:r>
          </a:p>
        </p:txBody>
      </p:sp>
      <p:pic>
        <p:nvPicPr>
          <p:cNvPr id="7" name="Picture 3" descr="C:\Users\Ksenia\Downloads\20230413_102357.jpeg">
            <a:extLst>
              <a:ext uri="{FF2B5EF4-FFF2-40B4-BE49-F238E27FC236}">
                <a16:creationId xmlns:a16="http://schemas.microsoft.com/office/drawing/2014/main" id="{E8B34848-B13B-45FF-B8A2-8918070E60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93"/>
          <a:stretch/>
        </p:blipFill>
        <p:spPr bwMode="auto">
          <a:xfrm rot="5400000">
            <a:off x="3653437" y="1729958"/>
            <a:ext cx="4539916" cy="27162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119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D935FB-689A-48E6-B741-942F1EAAD3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85"/>
          <a:stretch/>
        </p:blipFill>
        <p:spPr bwMode="auto">
          <a:xfrm>
            <a:off x="-75118" y="0"/>
            <a:ext cx="123043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674757-A27E-4B6F-BBAB-ECB9BC2E5A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41" b="83925"/>
          <a:stretch/>
        </p:blipFill>
        <p:spPr bwMode="auto">
          <a:xfrm>
            <a:off x="160421" y="4748463"/>
            <a:ext cx="2165684" cy="21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21F2E92-CA36-4D9D-A0A6-07F3306F4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1" t="65710" r="35526" b="26782"/>
          <a:stretch/>
        </p:blipFill>
        <p:spPr bwMode="auto">
          <a:xfrm>
            <a:off x="-75118" y="5999747"/>
            <a:ext cx="3022718" cy="85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6D29FEF-9FA1-4D94-945F-46596DE25228}"/>
              </a:ext>
            </a:extLst>
          </p:cNvPr>
          <p:cNvSpPr/>
          <p:nvPr/>
        </p:nvSpPr>
        <p:spPr>
          <a:xfrm>
            <a:off x="243614" y="5934670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</a:rPr>
              <a:t>Аппликация «Сказочный домик – теремок».</a:t>
            </a:r>
            <a:endParaRPr lang="ru-RU" dirty="0">
              <a:solidFill>
                <a:srgbClr val="002060"/>
              </a:solidFill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Задачи: </a:t>
            </a:r>
            <a:r>
              <a:rPr lang="ru-RU" dirty="0">
                <a:solidFill>
                  <a:srgbClr val="002060"/>
                </a:solidFill>
              </a:rPr>
              <a:t>развивать эстетический вкус; формирование умения составлять целое из частей.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Picture 5" descr="C:\Users\Ksenia\Downloads\20230421_164929 (1).jpeg">
            <a:extLst>
              <a:ext uri="{FF2B5EF4-FFF2-40B4-BE49-F238E27FC236}">
                <a16:creationId xmlns:a16="http://schemas.microsoft.com/office/drawing/2014/main" id="{2F03210E-E86B-4F5E-9325-2BDC6D91DA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0" r="14083"/>
          <a:stretch/>
        </p:blipFill>
        <p:spPr bwMode="auto">
          <a:xfrm>
            <a:off x="419441" y="890337"/>
            <a:ext cx="6993161" cy="4219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5324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D935FB-689A-48E6-B741-942F1EAAD3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85"/>
          <a:stretch/>
        </p:blipFill>
        <p:spPr bwMode="auto">
          <a:xfrm>
            <a:off x="-75118" y="0"/>
            <a:ext cx="123043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674757-A27E-4B6F-BBAB-ECB9BC2E5A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41" b="83925"/>
          <a:stretch/>
        </p:blipFill>
        <p:spPr bwMode="auto">
          <a:xfrm>
            <a:off x="160421" y="4748463"/>
            <a:ext cx="2165684" cy="21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21F2E92-CA36-4D9D-A0A6-07F3306F4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1" t="65710" r="35526" b="26782"/>
          <a:stretch/>
        </p:blipFill>
        <p:spPr bwMode="auto">
          <a:xfrm>
            <a:off x="-75118" y="5999747"/>
            <a:ext cx="3022718" cy="85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D51EDB1-7629-4020-AA17-FC136FF2D749}"/>
              </a:ext>
            </a:extLst>
          </p:cNvPr>
          <p:cNvSpPr/>
          <p:nvPr/>
        </p:nvSpPr>
        <p:spPr>
          <a:xfrm>
            <a:off x="0" y="229885"/>
            <a:ext cx="794824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solidFill>
                  <a:schemeClr val="accent3">
                    <a:lumMod val="50000"/>
                  </a:schemeClr>
                </a:solidFill>
              </a:rPr>
              <a:t>ОБЩИЙ ВЫВОД ПО СКАЗКЕ </a:t>
            </a:r>
          </a:p>
          <a:p>
            <a:pPr algn="just"/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Ценность «Теремка» для детей обусловлена народным характером данного произведения. В подобных сказках всегда закреплена мудрость и высокий смысл. Они помогают ребенку понять, что в мире хорошо, а что плохо. Русские сказки учат добру и развивают много положительных качеств у детей. Конкретно «Теремок» позволяет сделать следующие важные выводы: вместе и дружно жить всегда веселее, чем поодиночке; вместе всегда проще справиться с неурядицами и проблемами, чем в одиночку; найти общий язык и подружиться могут совершенно разные, на первый взгляд, персонажи; важно всегда не отказывать в помощи другим, полезно быть отзывчивым и гостеприимным; даже если жить в тесноте, то необязательно, что такая жизнь будет сложной и тяжелой, она может быть веселой и интересной.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0668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414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Segoe UI Semilight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2023-08-11T10:08:15Z</dcterms:created>
  <dcterms:modified xsi:type="dcterms:W3CDTF">2023-08-12T10:39:31Z</dcterms:modified>
</cp:coreProperties>
</file>