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8C23F-21A3-4EC6-B842-F4CD91F2E9AE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DE98-2B67-44B3-9756-4C1D672F9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964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8C23F-21A3-4EC6-B842-F4CD91F2E9AE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DE98-2B67-44B3-9756-4C1D672F9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92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8C23F-21A3-4EC6-B842-F4CD91F2E9AE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DE98-2B67-44B3-9756-4C1D672F9B4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71362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8C23F-21A3-4EC6-B842-F4CD91F2E9AE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DE98-2B67-44B3-9756-4C1D672F9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372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8C23F-21A3-4EC6-B842-F4CD91F2E9AE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DE98-2B67-44B3-9756-4C1D672F9B4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4494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8C23F-21A3-4EC6-B842-F4CD91F2E9AE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DE98-2B67-44B3-9756-4C1D672F9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44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8C23F-21A3-4EC6-B842-F4CD91F2E9AE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DE98-2B67-44B3-9756-4C1D672F9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691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8C23F-21A3-4EC6-B842-F4CD91F2E9AE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DE98-2B67-44B3-9756-4C1D672F9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959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8C23F-21A3-4EC6-B842-F4CD91F2E9AE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DE98-2B67-44B3-9756-4C1D672F9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41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8C23F-21A3-4EC6-B842-F4CD91F2E9AE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DE98-2B67-44B3-9756-4C1D672F9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133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8C23F-21A3-4EC6-B842-F4CD91F2E9AE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DE98-2B67-44B3-9756-4C1D672F9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669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8C23F-21A3-4EC6-B842-F4CD91F2E9AE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DE98-2B67-44B3-9756-4C1D672F9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24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8C23F-21A3-4EC6-B842-F4CD91F2E9AE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DE98-2B67-44B3-9756-4C1D672F9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600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8C23F-21A3-4EC6-B842-F4CD91F2E9AE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DE98-2B67-44B3-9756-4C1D672F9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928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8C23F-21A3-4EC6-B842-F4CD91F2E9AE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DE98-2B67-44B3-9756-4C1D672F9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406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8C23F-21A3-4EC6-B842-F4CD91F2E9AE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8DE98-2B67-44B3-9756-4C1D672F9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84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8C23F-21A3-4EC6-B842-F4CD91F2E9AE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C28DE98-2B67-44B3-9756-4C1D672F9B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698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0812" y="3180389"/>
            <a:ext cx="7766936" cy="1646302"/>
          </a:xfrm>
        </p:spPr>
        <p:txBody>
          <a:bodyPr/>
          <a:lstStyle/>
          <a:p>
            <a:pPr algn="ctr"/>
            <a:r>
              <a:rPr lang="en-US" sz="7200" dirty="0" smtClean="0">
                <a:latin typeface="Algerian" panose="04020705040A02060702" pitchFamily="82" charset="0"/>
              </a:rPr>
              <a:t>Telephone number and address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428578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44665" r="49567" b="11089"/>
          <a:stretch/>
        </p:blipFill>
        <p:spPr>
          <a:xfrm>
            <a:off x="623455" y="332508"/>
            <a:ext cx="8602326" cy="555567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026727" y="1624838"/>
            <a:ext cx="3865418" cy="1963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Nick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9, </a:t>
            </a:r>
            <a:r>
              <a:rPr lang="en-US" sz="24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Carnaby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Street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+44 112 453 887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27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49910" t="44676" b="10218"/>
          <a:stretch/>
        </p:blipFill>
        <p:spPr>
          <a:xfrm>
            <a:off x="789708" y="332508"/>
            <a:ext cx="8485453" cy="562494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929745" y="1597128"/>
            <a:ext cx="4211782" cy="1963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Tom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40, Abby Street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+44 986 540 300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8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511636" y="3681040"/>
            <a:ext cx="4641274" cy="3176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dirty="0" smtClean="0">
                <a:latin typeface="Bernard MT Condensed" panose="020508060609050204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</a:t>
            </a:r>
            <a:r>
              <a:rPr lang="ru-RU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US" sz="3200" dirty="0" smtClean="0">
                <a:latin typeface="Bernard MT Condensed" panose="020508060609050204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Santa Claus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dirty="0" smtClean="0">
                <a:latin typeface="Bernard MT Condensed" panose="020508060609050204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10, Christmas Street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dirty="0" smtClean="0">
                <a:latin typeface="Bernard MT Condensed" panose="020508060609050204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North Pole W 7 NP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dirty="0" smtClean="0">
                <a:latin typeface="Bernard MT Condensed" panose="020508060609050204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Alaska</a:t>
            </a:r>
            <a:endParaRPr lang="ru-RU" sz="3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2509" t="5105" r="43176" b="37523"/>
          <a:stretch/>
        </p:blipFill>
        <p:spPr>
          <a:xfrm>
            <a:off x="277090" y="290945"/>
            <a:ext cx="6082145" cy="4282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620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26473" y="335570"/>
            <a:ext cx="92686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333333"/>
                </a:solidFill>
                <a:latin typeface="Roboto"/>
              </a:rPr>
              <a:t>Американцы и </a:t>
            </a:r>
            <a:r>
              <a:rPr lang="ru-RU" sz="2400" dirty="0" smtClean="0">
                <a:solidFill>
                  <a:srgbClr val="333333"/>
                </a:solidFill>
                <a:latin typeface="Roboto"/>
              </a:rPr>
              <a:t>британцы </a:t>
            </a:r>
            <a:r>
              <a:rPr lang="ru-RU" sz="2400" dirty="0">
                <a:solidFill>
                  <a:srgbClr val="333333"/>
                </a:solidFill>
                <a:latin typeface="Roboto"/>
              </a:rPr>
              <a:t>произносят по-отдельности каждую цифру, при этом ноль произносится, не как обычно «</a:t>
            </a:r>
            <a:r>
              <a:rPr lang="ru-RU" sz="2400" dirty="0" err="1">
                <a:solidFill>
                  <a:srgbClr val="333333"/>
                </a:solidFill>
                <a:latin typeface="Roboto"/>
              </a:rPr>
              <a:t>zero</a:t>
            </a:r>
            <a:r>
              <a:rPr lang="ru-RU" sz="2400" dirty="0">
                <a:solidFill>
                  <a:srgbClr val="333333"/>
                </a:solidFill>
                <a:latin typeface="Roboto"/>
              </a:rPr>
              <a:t>», а как «</a:t>
            </a:r>
            <a:r>
              <a:rPr lang="ru-RU" sz="2400" dirty="0" err="1">
                <a:solidFill>
                  <a:srgbClr val="333333"/>
                </a:solidFill>
                <a:latin typeface="Roboto"/>
              </a:rPr>
              <a:t>oh</a:t>
            </a:r>
            <a:r>
              <a:rPr lang="ru-RU" sz="2400" dirty="0">
                <a:solidFill>
                  <a:srgbClr val="333333"/>
                </a:solidFill>
                <a:latin typeface="Roboto"/>
              </a:rPr>
              <a:t>» [</a:t>
            </a:r>
            <a:r>
              <a:rPr lang="ru-RU" sz="2400" dirty="0" err="1">
                <a:solidFill>
                  <a:srgbClr val="333333"/>
                </a:solidFill>
                <a:latin typeface="Roboto"/>
              </a:rPr>
              <a:t>əu</a:t>
            </a:r>
            <a:r>
              <a:rPr lang="ru-RU" sz="2400" dirty="0">
                <a:solidFill>
                  <a:srgbClr val="333333"/>
                </a:solidFill>
                <a:latin typeface="Roboto"/>
              </a:rPr>
              <a:t>]. Причем одинаковые, </a:t>
            </a:r>
            <a:r>
              <a:rPr lang="ru-RU" sz="2400" dirty="0" err="1">
                <a:solidFill>
                  <a:srgbClr val="333333"/>
                </a:solidFill>
                <a:latin typeface="Roboto"/>
              </a:rPr>
              <a:t>стящие</a:t>
            </a:r>
            <a:r>
              <a:rPr lang="ru-RU" sz="2400" dirty="0">
                <a:solidFill>
                  <a:srgbClr val="333333"/>
                </a:solidFill>
                <a:latin typeface="Roboto"/>
              </a:rPr>
              <a:t> рядом цифры, объединяются с помощью слова «</a:t>
            </a:r>
            <a:r>
              <a:rPr lang="ru-RU" sz="2400" dirty="0" err="1">
                <a:solidFill>
                  <a:srgbClr val="333333"/>
                </a:solidFill>
                <a:latin typeface="Roboto"/>
              </a:rPr>
              <a:t>double</a:t>
            </a:r>
            <a:r>
              <a:rPr lang="ru-RU" sz="2400" dirty="0">
                <a:solidFill>
                  <a:srgbClr val="333333"/>
                </a:solidFill>
                <a:latin typeface="Roboto"/>
              </a:rPr>
              <a:t>»: 66 – </a:t>
            </a:r>
            <a:r>
              <a:rPr lang="ru-RU" sz="2400" dirty="0" err="1">
                <a:solidFill>
                  <a:srgbClr val="333333"/>
                </a:solidFill>
                <a:latin typeface="Roboto"/>
              </a:rPr>
              <a:t>double</a:t>
            </a:r>
            <a:r>
              <a:rPr lang="ru-RU" sz="2400" dirty="0">
                <a:solidFill>
                  <a:srgbClr val="333333"/>
                </a:solidFill>
                <a:latin typeface="Roboto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Roboto"/>
              </a:rPr>
              <a:t>six</a:t>
            </a:r>
            <a:r>
              <a:rPr lang="ru-RU" sz="2400" dirty="0">
                <a:solidFill>
                  <a:srgbClr val="333333"/>
                </a:solidFill>
                <a:latin typeface="Roboto"/>
              </a:rPr>
              <a:t> NOT!!! </a:t>
            </a:r>
            <a:r>
              <a:rPr lang="ru-RU" sz="2400" dirty="0" err="1">
                <a:solidFill>
                  <a:srgbClr val="333333"/>
                </a:solidFill>
                <a:latin typeface="Roboto"/>
              </a:rPr>
              <a:t>six</a:t>
            </a:r>
            <a:r>
              <a:rPr lang="ru-RU" sz="2400" dirty="0">
                <a:solidFill>
                  <a:srgbClr val="333333"/>
                </a:solidFill>
                <a:latin typeface="Roboto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Roboto"/>
              </a:rPr>
              <a:t>six</a:t>
            </a:r>
            <a:r>
              <a:rPr lang="ru-RU" sz="2400" dirty="0">
                <a:solidFill>
                  <a:srgbClr val="333333"/>
                </a:solidFill>
                <a:latin typeface="Roboto"/>
              </a:rPr>
              <a:t>, 00 – </a:t>
            </a:r>
            <a:r>
              <a:rPr lang="ru-RU" sz="2400" dirty="0" err="1">
                <a:solidFill>
                  <a:srgbClr val="333333"/>
                </a:solidFill>
                <a:latin typeface="Roboto"/>
              </a:rPr>
              <a:t>double</a:t>
            </a:r>
            <a:r>
              <a:rPr lang="ru-RU" sz="2400" dirty="0">
                <a:solidFill>
                  <a:srgbClr val="333333"/>
                </a:solidFill>
                <a:latin typeface="Roboto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Roboto"/>
              </a:rPr>
              <a:t>oh</a:t>
            </a:r>
            <a:r>
              <a:rPr lang="ru-RU" sz="2400" dirty="0">
                <a:solidFill>
                  <a:srgbClr val="333333"/>
                </a:solidFill>
                <a:latin typeface="Roboto"/>
              </a:rPr>
              <a:t>, 22 — </a:t>
            </a:r>
            <a:r>
              <a:rPr lang="ru-RU" sz="2400" dirty="0" err="1">
                <a:solidFill>
                  <a:srgbClr val="333333"/>
                </a:solidFill>
                <a:latin typeface="Roboto"/>
              </a:rPr>
              <a:t>double</a:t>
            </a:r>
            <a:r>
              <a:rPr lang="ru-RU" sz="2400" dirty="0">
                <a:solidFill>
                  <a:srgbClr val="333333"/>
                </a:solidFill>
                <a:latin typeface="Roboto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Roboto"/>
              </a:rPr>
              <a:t>two</a:t>
            </a:r>
            <a:r>
              <a:rPr lang="ru-RU" sz="2400" dirty="0">
                <a:solidFill>
                  <a:srgbClr val="333333"/>
                </a:solidFill>
                <a:latin typeface="Roboto"/>
              </a:rPr>
              <a:t> NOT!!! </a:t>
            </a:r>
            <a:r>
              <a:rPr lang="ru-RU" sz="2400" dirty="0" err="1">
                <a:solidFill>
                  <a:srgbClr val="333333"/>
                </a:solidFill>
                <a:latin typeface="Roboto"/>
              </a:rPr>
              <a:t>two</a:t>
            </a:r>
            <a:r>
              <a:rPr lang="ru-RU" sz="2400" dirty="0">
                <a:solidFill>
                  <a:srgbClr val="333333"/>
                </a:solidFill>
                <a:latin typeface="Roboto"/>
              </a:rPr>
              <a:t> </a:t>
            </a:r>
            <a:r>
              <a:rPr lang="ru-RU" sz="2400" dirty="0" err="1" smtClean="0">
                <a:solidFill>
                  <a:srgbClr val="333333"/>
                </a:solidFill>
                <a:latin typeface="Roboto"/>
              </a:rPr>
              <a:t>two</a:t>
            </a:r>
            <a:r>
              <a:rPr lang="ru-RU" sz="2400" dirty="0" smtClean="0">
                <a:solidFill>
                  <a:srgbClr val="333333"/>
                </a:solidFill>
                <a:latin typeface="Roboto"/>
              </a:rPr>
              <a:t>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854" y="3072244"/>
            <a:ext cx="7996863" cy="267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393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9929" y="750883"/>
            <a:ext cx="79940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333333"/>
                </a:solidFill>
                <a:latin typeface="Roboto"/>
              </a:rPr>
              <a:t>Однако</a:t>
            </a:r>
            <a:r>
              <a:rPr lang="ru-RU" sz="2400" dirty="0">
                <a:solidFill>
                  <a:srgbClr val="333333"/>
                </a:solidFill>
                <a:latin typeface="Roboto"/>
              </a:rPr>
              <a:t>, если в блоке </a:t>
            </a:r>
            <a:r>
              <a:rPr lang="ru-RU" sz="2400" dirty="0" smtClean="0">
                <a:solidFill>
                  <a:srgbClr val="333333"/>
                </a:solidFill>
                <a:latin typeface="Roboto"/>
              </a:rPr>
              <a:t>встречается </a:t>
            </a:r>
            <a:r>
              <a:rPr lang="ru-RU" sz="2400">
                <a:solidFill>
                  <a:srgbClr val="333333"/>
                </a:solidFill>
                <a:latin typeface="Roboto"/>
              </a:rPr>
              <a:t>комбинация </a:t>
            </a:r>
            <a:r>
              <a:rPr lang="ru-RU" sz="2400" smtClean="0">
                <a:solidFill>
                  <a:srgbClr val="333333"/>
                </a:solidFill>
                <a:latin typeface="Roboto"/>
              </a:rPr>
              <a:t>с двумя </a:t>
            </a:r>
            <a:r>
              <a:rPr lang="ru-RU" sz="2400" dirty="0">
                <a:solidFill>
                  <a:srgbClr val="333333"/>
                </a:solidFill>
                <a:latin typeface="Roboto"/>
              </a:rPr>
              <a:t>конечными нулями, то можно прочитать так: </a:t>
            </a:r>
            <a:r>
              <a:rPr lang="ru-RU" sz="2400" dirty="0" smtClean="0">
                <a:solidFill>
                  <a:srgbClr val="333333"/>
                </a:solidFill>
                <a:latin typeface="Roboto"/>
              </a:rPr>
              <a:t>1000 </a:t>
            </a:r>
            <a:r>
              <a:rPr lang="ru-RU" sz="2400" dirty="0">
                <a:solidFill>
                  <a:srgbClr val="333333"/>
                </a:solidFill>
                <a:latin typeface="Roboto"/>
              </a:rPr>
              <a:t>– </a:t>
            </a:r>
            <a:r>
              <a:rPr lang="ru-RU" sz="2400" dirty="0" err="1" smtClean="0">
                <a:solidFill>
                  <a:srgbClr val="333333"/>
                </a:solidFill>
                <a:latin typeface="Roboto"/>
              </a:rPr>
              <a:t>one</a:t>
            </a:r>
            <a:r>
              <a:rPr lang="en-US" sz="2400" dirty="0" smtClean="0">
                <a:solidFill>
                  <a:srgbClr val="333333"/>
                </a:solidFill>
                <a:latin typeface="Roboto"/>
              </a:rPr>
              <a:t> thousand</a:t>
            </a:r>
            <a:r>
              <a:rPr lang="ru-RU" sz="2400" dirty="0" smtClean="0">
                <a:solidFill>
                  <a:srgbClr val="333333"/>
                </a:solidFill>
                <a:latin typeface="Roboto"/>
              </a:rPr>
              <a:t> , 800</a:t>
            </a:r>
            <a:r>
              <a:rPr lang="en-US" sz="2400" dirty="0" smtClean="0">
                <a:solidFill>
                  <a:srgbClr val="333333"/>
                </a:solidFill>
                <a:latin typeface="Roboto"/>
              </a:rPr>
              <a:t>0</a:t>
            </a:r>
            <a:r>
              <a:rPr lang="ru-RU" sz="2400" dirty="0" smtClean="0">
                <a:solidFill>
                  <a:srgbClr val="333333"/>
                </a:solidFill>
                <a:latin typeface="Roboto"/>
              </a:rPr>
              <a:t> </a:t>
            </a:r>
            <a:r>
              <a:rPr lang="ru-RU" sz="2400" dirty="0">
                <a:solidFill>
                  <a:srgbClr val="333333"/>
                </a:solidFill>
                <a:latin typeface="Roboto"/>
              </a:rPr>
              <a:t>— </a:t>
            </a:r>
            <a:r>
              <a:rPr lang="ru-RU" sz="2400" dirty="0" err="1">
                <a:solidFill>
                  <a:srgbClr val="333333"/>
                </a:solidFill>
                <a:latin typeface="Roboto"/>
              </a:rPr>
              <a:t>eight</a:t>
            </a:r>
            <a:r>
              <a:rPr lang="ru-RU" sz="2400" dirty="0">
                <a:solidFill>
                  <a:srgbClr val="333333"/>
                </a:solidFill>
                <a:latin typeface="Roboto"/>
              </a:rPr>
              <a:t> </a:t>
            </a:r>
            <a:r>
              <a:rPr lang="en-US" sz="2400" dirty="0" smtClean="0">
                <a:solidFill>
                  <a:srgbClr val="333333"/>
                </a:solidFill>
                <a:latin typeface="Roboto"/>
              </a:rPr>
              <a:t>thousand</a:t>
            </a:r>
            <a:r>
              <a:rPr lang="ru-RU" sz="2400" dirty="0" smtClean="0">
                <a:solidFill>
                  <a:srgbClr val="333333"/>
                </a:solidFill>
                <a:latin typeface="Roboto"/>
              </a:rPr>
              <a:t>.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120" y="2351001"/>
            <a:ext cx="7998645" cy="2682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767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2752" y="609599"/>
            <a:ext cx="8596668" cy="5195456"/>
          </a:xfrm>
        </p:spPr>
        <p:txBody>
          <a:bodyPr>
            <a:noAutofit/>
          </a:bodyPr>
          <a:lstStyle/>
          <a:p>
            <a:pPr algn="ctr"/>
            <a:r>
              <a:rPr lang="en-US" sz="9600" dirty="0" err="1" smtClean="0">
                <a:solidFill>
                  <a:schemeClr val="tx1"/>
                </a:solidFill>
              </a:rPr>
              <a:t>Mr.Teddy</a:t>
            </a:r>
            <a:r>
              <a:rPr lang="ru-RU" sz="9600" dirty="0" smtClean="0">
                <a:solidFill>
                  <a:schemeClr val="tx1"/>
                </a:solidFill>
              </a:rPr>
              <a:t/>
            </a:r>
            <a:br>
              <a:rPr lang="ru-RU" sz="9600" dirty="0" smtClean="0">
                <a:solidFill>
                  <a:schemeClr val="tx1"/>
                </a:solidFill>
              </a:rPr>
            </a:br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dirty="0" smtClean="0"/>
              <a:t>+44 685 449 100</a:t>
            </a:r>
            <a:br>
              <a:rPr lang="en-US" sz="7200" dirty="0" smtClean="0"/>
            </a:br>
            <a:r>
              <a:rPr lang="en-US" sz="7200" dirty="0" smtClean="0"/>
              <a:t>+44 456 324 339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211159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4316" y="498763"/>
            <a:ext cx="8596668" cy="5417127"/>
          </a:xfrm>
        </p:spPr>
        <p:txBody>
          <a:bodyPr>
            <a:noAutofit/>
          </a:bodyPr>
          <a:lstStyle/>
          <a:p>
            <a:pPr algn="ctr"/>
            <a:r>
              <a:rPr lang="en-US" sz="9600" dirty="0" err="1" smtClean="0">
                <a:solidFill>
                  <a:schemeClr val="tx1"/>
                </a:solidFill>
              </a:rPr>
              <a:t>Owlly</a:t>
            </a: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/>
              <a:t/>
            </a:r>
            <a:br>
              <a:rPr lang="ru-RU" sz="7200" dirty="0"/>
            </a:br>
            <a:r>
              <a:rPr lang="en-US" sz="7200" dirty="0" smtClean="0"/>
              <a:t>+44 984 447 388</a:t>
            </a:r>
            <a:br>
              <a:rPr lang="en-US" sz="7200" dirty="0" smtClean="0"/>
            </a:br>
            <a:r>
              <a:rPr lang="en-US" sz="7200" dirty="0" smtClean="0"/>
              <a:t>+44 098 132 111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459845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479" y="615806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Algerian" panose="04020705040A02060702" pitchFamily="82" charset="0"/>
              </a:rPr>
              <a:t>ADDRESS</a:t>
            </a:r>
            <a:endParaRPr lang="ru-RU" sz="5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112" y="1936606"/>
            <a:ext cx="9141402" cy="2961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4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5043" y="734290"/>
            <a:ext cx="8596668" cy="5334000"/>
          </a:xfrm>
        </p:spPr>
        <p:txBody>
          <a:bodyPr>
            <a:normAutofit fontScale="90000"/>
          </a:bodyPr>
          <a:lstStyle/>
          <a:p>
            <a:pPr lvl="0" algn="ctr">
              <a:spcBef>
                <a:spcPts val="0"/>
              </a:spcBef>
            </a:pPr>
            <a:r>
              <a:rPr lang="en-US" sz="6600" dirty="0" smtClean="0">
                <a:solidFill>
                  <a:schemeClr val="tx1"/>
                </a:solidFill>
                <a:latin typeface="Algerian" panose="04020705040A02060702" pitchFamily="82" charset="0"/>
                <a:ea typeface="+mn-ea"/>
                <a:cs typeface="+mn-cs"/>
              </a:rPr>
              <a:t>I live at </a:t>
            </a:r>
            <a:r>
              <a:rPr lang="ru-RU" sz="6600" dirty="0" smtClean="0">
                <a:solidFill>
                  <a:schemeClr val="tx1"/>
                </a:solidFill>
                <a:latin typeface="Algerian" panose="04020705040A02060702" pitchFamily="82" charset="0"/>
                <a:ea typeface="+mn-ea"/>
                <a:cs typeface="+mn-cs"/>
              </a:rPr>
              <a:t>+дом, улица</a:t>
            </a:r>
            <a:r>
              <a:rPr lang="ru-RU" sz="6600" smtClean="0">
                <a:solidFill>
                  <a:schemeClr val="tx1"/>
                </a:solidFill>
                <a:latin typeface="Algerian" panose="04020705040A02060702" pitchFamily="82" charset="0"/>
                <a:ea typeface="+mn-ea"/>
                <a:cs typeface="+mn-cs"/>
              </a:rPr>
              <a:t>, </a:t>
            </a:r>
            <a:r>
              <a:rPr lang="ru-RU" sz="6600" smtClean="0">
                <a:solidFill>
                  <a:schemeClr val="tx1"/>
                </a:solidFill>
                <a:latin typeface="Algerian" panose="04020705040A02060702" pitchFamily="82" charset="0"/>
                <a:ea typeface="+mn-ea"/>
                <a:cs typeface="+mn-cs"/>
              </a:rPr>
              <a:t>квартира, </a:t>
            </a:r>
            <a:r>
              <a:rPr lang="ru-RU" sz="6600" dirty="0" smtClean="0">
                <a:solidFill>
                  <a:schemeClr val="tx1"/>
                </a:solidFill>
                <a:latin typeface="Algerian" panose="04020705040A02060702" pitchFamily="82" charset="0"/>
                <a:ea typeface="+mn-ea"/>
                <a:cs typeface="+mn-cs"/>
              </a:rPr>
              <a:t>город, страна</a:t>
            </a:r>
            <a:r>
              <a:rPr lang="en-US" sz="6600" dirty="0" smtClean="0">
                <a:solidFill>
                  <a:schemeClr val="tx1"/>
                </a:solidFill>
                <a:latin typeface="Algerian" panose="04020705040A02060702" pitchFamily="82" charset="0"/>
                <a:ea typeface="+mn-ea"/>
                <a:cs typeface="+mn-cs"/>
              </a:rPr>
              <a:t/>
            </a:r>
            <a:br>
              <a:rPr lang="en-US" sz="6600" dirty="0" smtClean="0">
                <a:solidFill>
                  <a:schemeClr val="tx1"/>
                </a:solidFill>
                <a:latin typeface="Algerian" panose="04020705040A02060702" pitchFamily="82" charset="0"/>
                <a:ea typeface="+mn-ea"/>
                <a:cs typeface="+mn-cs"/>
              </a:rPr>
            </a:br>
            <a:r>
              <a:rPr lang="en-US" sz="6600" dirty="0" smtClean="0">
                <a:solidFill>
                  <a:schemeClr val="tx1"/>
                </a:solidFill>
                <a:latin typeface="Algerian" panose="04020705040A02060702" pitchFamily="82" charset="0"/>
                <a:ea typeface="+mn-ea"/>
                <a:cs typeface="+mn-cs"/>
              </a:rPr>
              <a:t>She </a:t>
            </a:r>
            <a:r>
              <a:rPr lang="en-US" sz="6600" dirty="0">
                <a:solidFill>
                  <a:schemeClr val="tx1"/>
                </a:solidFill>
                <a:latin typeface="Algerian" panose="04020705040A02060702" pitchFamily="82" charset="0"/>
                <a:ea typeface="+mn-ea"/>
                <a:cs typeface="+mn-cs"/>
              </a:rPr>
              <a:t>lives at </a:t>
            </a:r>
            <a:r>
              <a:rPr lang="en-US" sz="6600" dirty="0" smtClean="0">
                <a:solidFill>
                  <a:schemeClr val="tx1"/>
                </a:solidFill>
                <a:latin typeface="Algerian" panose="04020705040A02060702" pitchFamily="82" charset="0"/>
                <a:ea typeface="+mn-ea"/>
                <a:cs typeface="+mn-cs"/>
              </a:rPr>
              <a:t>…</a:t>
            </a:r>
            <a:br>
              <a:rPr lang="en-US" sz="6600" dirty="0" smtClean="0">
                <a:solidFill>
                  <a:schemeClr val="tx1"/>
                </a:solidFill>
                <a:latin typeface="Algerian" panose="04020705040A02060702" pitchFamily="82" charset="0"/>
                <a:ea typeface="+mn-ea"/>
                <a:cs typeface="+mn-cs"/>
              </a:rPr>
            </a:br>
            <a:r>
              <a:rPr lang="en-US" sz="6600" dirty="0" smtClean="0">
                <a:solidFill>
                  <a:schemeClr val="tx1"/>
                </a:solidFill>
                <a:latin typeface="Algerian" panose="04020705040A02060702" pitchFamily="82" charset="0"/>
                <a:ea typeface="+mn-ea"/>
                <a:cs typeface="+mn-cs"/>
              </a:rPr>
              <a:t>He lives at…</a:t>
            </a:r>
            <a:br>
              <a:rPr lang="en-US" sz="6600" dirty="0" smtClean="0">
                <a:solidFill>
                  <a:schemeClr val="tx1"/>
                </a:solidFill>
                <a:latin typeface="Algerian" panose="04020705040A02060702" pitchFamily="82" charset="0"/>
                <a:ea typeface="+mn-ea"/>
                <a:cs typeface="+mn-cs"/>
              </a:rPr>
            </a:br>
            <a:r>
              <a:rPr lang="en-US" sz="6600" dirty="0" smtClean="0">
                <a:solidFill>
                  <a:schemeClr val="tx1"/>
                </a:solidFill>
                <a:latin typeface="Algerian" panose="04020705040A02060702" pitchFamily="82" charset="0"/>
                <a:ea typeface="+mn-ea"/>
                <a:cs typeface="+mn-cs"/>
              </a:rPr>
              <a:t>They live at…</a:t>
            </a:r>
            <a:endParaRPr lang="ru-RU" sz="16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349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r="49337" b="54256"/>
          <a:stretch/>
        </p:blipFill>
        <p:spPr>
          <a:xfrm>
            <a:off x="680605" y="360218"/>
            <a:ext cx="8358311" cy="555567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929747" y="1689031"/>
            <a:ext cx="2535381" cy="19807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Kate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6, Green Street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+44 768 443 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900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615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humbs.dreamstime.com/z/children-name-card-1365351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34" b="54075"/>
          <a:stretch/>
        </p:blipFill>
        <p:spPr bwMode="auto">
          <a:xfrm>
            <a:off x="969817" y="364690"/>
            <a:ext cx="8245105" cy="5523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040582" y="1749616"/>
            <a:ext cx="2895600" cy="19807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Ann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27, Baker Street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+44 977 546 890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80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74</TotalTime>
  <Words>158</Words>
  <Application>Microsoft Office PowerPoint</Application>
  <PresentationFormat>Широкоэкранный</PresentationFormat>
  <Paragraphs>27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Algerian</vt:lpstr>
      <vt:lpstr>Arial</vt:lpstr>
      <vt:lpstr>Bernard MT Condensed</vt:lpstr>
      <vt:lpstr>Calibri</vt:lpstr>
      <vt:lpstr>Roboto</vt:lpstr>
      <vt:lpstr>Times New Roman</vt:lpstr>
      <vt:lpstr>Trebuchet MS</vt:lpstr>
      <vt:lpstr>Wingdings 3</vt:lpstr>
      <vt:lpstr>Аспект</vt:lpstr>
      <vt:lpstr>Telephone number and address</vt:lpstr>
      <vt:lpstr>Презентация PowerPoint</vt:lpstr>
      <vt:lpstr>Презентация PowerPoint</vt:lpstr>
      <vt:lpstr>Mr.Teddy  +44 685 449 100 +44 456 324 339</vt:lpstr>
      <vt:lpstr>Owlly  +44 984 447 388 +44 098 132 111</vt:lpstr>
      <vt:lpstr>ADDRESS</vt:lpstr>
      <vt:lpstr>I live at +дом, улица, квартира, город, страна She lives at … He lives at… They live at…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Telephone number and adress</dc:title>
  <dc:creator>Пользователь</dc:creator>
  <cp:lastModifiedBy>Пользователь</cp:lastModifiedBy>
  <cp:revision>15</cp:revision>
  <dcterms:created xsi:type="dcterms:W3CDTF">2020-11-18T12:12:09Z</dcterms:created>
  <dcterms:modified xsi:type="dcterms:W3CDTF">2020-11-21T05:49:11Z</dcterms:modified>
</cp:coreProperties>
</file>