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866442" y="1447801"/>
            <a:ext cx="6620968" cy="3329581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7200"/>
            </a:lvl1pPr>
          </a:lstStyle>
          <a:p>
            <a:r>
              <a:t>Образец заголовка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19"/>
          </a:xfrm>
          <a:prstGeom prst="rect">
            <a:avLst/>
          </a:prstGeom>
        </p:spPr>
        <p:txBody>
          <a:bodyPr anchor="t"/>
          <a:lstStyle>
            <a:defPPr/>
            <a:lvl1pPr marL="0" lv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 anchor="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6229782" y="430214"/>
            <a:ext cx="1314793" cy="5826125"/>
          </a:xfrm>
          <a:prstGeom prst="rect">
            <a:avLst/>
          </a:prstGeom>
        </p:spPr>
        <p:txBody>
          <a:bodyPr vert="eaVert" anchor="b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89475" y="773205"/>
            <a:ext cx="5568812" cy="5483134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колонки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defRPr sz="4200"/>
            </a:lvl1pPr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89475" y="2667000"/>
            <a:ext cx="2196084" cy="358933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body" idx="3"/>
          </p:nvPr>
        </p:nvSpPr>
        <p:spPr>
          <a:xfrm>
            <a:off x="2913504" y="1981200"/>
            <a:ext cx="2202754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body" idx="4"/>
          </p:nvPr>
        </p:nvSpPr>
        <p:spPr>
          <a:xfrm>
            <a:off x="2905586" y="2667000"/>
            <a:ext cx="2210671" cy="358933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body" idx="5"/>
          </p:nvPr>
        </p:nvSpPr>
        <p:spPr>
          <a:xfrm>
            <a:off x="5344917" y="1981200"/>
            <a:ext cx="2199658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body" idx="6"/>
          </p:nvPr>
        </p:nvSpPr>
        <p:spPr>
          <a:xfrm>
            <a:off x="5344917" y="2667000"/>
            <a:ext cx="2199658" cy="358933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7" name="Shape 27"/>
          <p:cNvSpPr/>
          <p:nvPr/>
        </p:nvSpPr>
        <p:spPr>
          <a:xfrm>
            <a:off x="2795334" y="2133600"/>
            <a:ext cx="0" cy="396240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  <a:alpha val="40000"/>
              </a:schemeClr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  <p:sp>
        <p:nvSpPr>
          <p:cNvPr id="28" name="Shape 28"/>
          <p:cNvSpPr/>
          <p:nvPr/>
        </p:nvSpPr>
        <p:spPr>
          <a:xfrm>
            <a:off x="5223030" y="2133600"/>
            <a:ext cx="0" cy="3966882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  <a:alpha val="40000"/>
              </a:schemeClr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с подписью">
    <p:spTree>
      <p:nvGrpSpPr>
        <p:cNvPr id="1" name="Group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  <a:prstGeom prst="rect">
            <a:avLst/>
          </a:prstGeom>
        </p:spPr>
        <p:txBody>
          <a:bodyPr/>
          <a:lstStyle>
            <a:defPPr/>
            <a:lvl1pPr lvl="0">
              <a:defRPr sz="4800"/>
            </a:lvl1pPr>
          </a:lstStyle>
          <a:p>
            <a:r>
              <a:t>Образец заголовка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body" idx="7"/>
          </p:nvPr>
        </p:nvSpPr>
        <p:spPr>
          <a:xfrm>
            <a:off x="1448177" y="3771174"/>
            <a:ext cx="5461157" cy="342174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>
            <a:defPPr/>
            <a:lvl1pPr marL="0" lvl="0" indent="0">
              <a:buNone/>
              <a:defRPr sz="1400" b="0" i="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marL="0" lvl="0" indent="0"/>
            <a:r>
              <a:t>Образец текста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8"/>
          </p:nvPr>
        </p:nvSpPr>
        <p:spPr>
          <a:xfrm>
            <a:off x="866442" y="4350657"/>
            <a:ext cx="6620968" cy="1676400"/>
          </a:xfrm>
          <a:prstGeom prst="rect">
            <a:avLst/>
          </a:prstGeom>
        </p:spPr>
        <p:txBody>
          <a:bodyPr anchor="ctr">
            <a:normAutofit/>
          </a:bodyPr>
          <a:lstStyle>
            <a:defPPr/>
            <a:lvl1pPr marL="0" lvl="0" indent="0">
              <a:buNone/>
              <a:defRPr sz="18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Arial"/>
                <a:cs typeface="Arial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sz="12200"/>
              <a:t>“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/>
            <a:lvl1pPr marL="0" lvl="0" indent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Arial"/>
                <a:cs typeface="Arial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sz="12200"/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Group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>
              <a:defRPr sz="4200"/>
            </a:lvl1pPr>
          </a:lstStyle>
          <a:p>
            <a:r>
              <a:t>Образец заголовка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2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</p:spPr>
        <p:txBody>
          <a:bodyPr anchor="t">
            <a:normAutofit/>
          </a:bodyPr>
          <a:lstStyle>
            <a:defPPr/>
            <a:lvl1pPr marL="0" lvl="0" indent="0" algn="ctr">
              <a:buNone/>
              <a:defRPr sz="1600"/>
            </a:lvl1pPr>
            <a:lvl2pPr marL="457200" lvl="1" indent="0">
              <a:buNone/>
              <a:defRPr sz="16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600"/>
            </a:lvl4pPr>
            <a:lvl5pPr marL="1828800" lvl="4" indent="0">
              <a:buNone/>
              <a:defRPr sz="1600"/>
            </a:lvl5pPr>
            <a:lvl6pPr marL="2286000" lvl="5" indent="0">
              <a:buNone/>
              <a:defRPr sz="1600"/>
            </a:lvl6pPr>
            <a:lvl7pPr marL="2743200" lvl="6" indent="0">
              <a:buNone/>
              <a:defRPr sz="1600"/>
            </a:lvl7pPr>
            <a:lvl8pPr marL="3200400" lvl="7" indent="0">
              <a:buNone/>
              <a:defRPr sz="1600"/>
            </a:lvl8pPr>
            <a:lvl9pPr marL="3657600" lvl="8" indent="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9"/>
          </p:nvPr>
        </p:nvSpPr>
        <p:spPr>
          <a:xfrm>
            <a:off x="489475" y="4827212"/>
            <a:ext cx="2205612" cy="65918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3"/>
          </p:nvPr>
        </p:nvSpPr>
        <p:spPr>
          <a:xfrm>
            <a:off x="2917792" y="4250949"/>
            <a:ext cx="2198466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0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</p:spPr>
        <p:txBody>
          <a:bodyPr anchor="t">
            <a:normAutofit/>
          </a:bodyPr>
          <a:lstStyle>
            <a:defPPr/>
            <a:lvl1pPr marL="0" lvl="0" indent="0" algn="ctr">
              <a:buNone/>
              <a:defRPr sz="1600"/>
            </a:lvl1pPr>
            <a:lvl2pPr marL="457200" lvl="1" indent="0">
              <a:buNone/>
              <a:defRPr sz="16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600"/>
            </a:lvl4pPr>
            <a:lvl5pPr marL="1828800" lvl="4" indent="0">
              <a:buNone/>
              <a:defRPr sz="1600"/>
            </a:lvl5pPr>
            <a:lvl6pPr marL="2286000" lvl="5" indent="0">
              <a:buNone/>
              <a:defRPr sz="1600"/>
            </a:lvl6pPr>
            <a:lvl7pPr marL="2743200" lvl="6" indent="0">
              <a:buNone/>
              <a:defRPr sz="1600"/>
            </a:lvl7pPr>
            <a:lvl8pPr marL="3200400" lvl="7" indent="0">
              <a:buNone/>
              <a:defRPr sz="1600"/>
            </a:lvl8pPr>
            <a:lvl9pPr marL="3657600" lvl="8" indent="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1"/>
          </p:nvPr>
        </p:nvSpPr>
        <p:spPr>
          <a:xfrm>
            <a:off x="2916776" y="4827211"/>
            <a:ext cx="2201378" cy="65918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5"/>
          </p:nvPr>
        </p:nvSpPr>
        <p:spPr>
          <a:xfrm>
            <a:off x="5344917" y="4250949"/>
            <a:ext cx="2199658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6" name="Shape 56"/>
          <p:cNvSpPr>
            <a:spLocks noGrp="1"/>
          </p:cNvSpPr>
          <p:nvPr>
            <p:ph type="body" idx="12"/>
          </p:nvPr>
        </p:nvSpPr>
        <p:spPr>
          <a:xfrm>
            <a:off x="5344916" y="2209800"/>
            <a:ext cx="2199656" cy="1524000"/>
          </a:xfrm>
          <a:prstGeom prst="roundRect">
            <a:avLst>
              <a:gd name="adj" fmla="val 1858"/>
            </a:avLst>
          </a:prstGeom>
        </p:spPr>
        <p:txBody>
          <a:bodyPr anchor="t">
            <a:normAutofit/>
          </a:bodyPr>
          <a:lstStyle>
            <a:defPPr/>
            <a:lvl1pPr marL="0" lvl="0" indent="0" algn="ctr">
              <a:buNone/>
              <a:defRPr sz="1600"/>
            </a:lvl1pPr>
            <a:lvl2pPr marL="457200" lvl="1" indent="0">
              <a:buNone/>
              <a:defRPr sz="16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600"/>
            </a:lvl4pPr>
            <a:lvl5pPr marL="1828800" lvl="4" indent="0">
              <a:buNone/>
              <a:defRPr sz="1600"/>
            </a:lvl5pPr>
            <a:lvl6pPr marL="2286000" lvl="5" indent="0">
              <a:buNone/>
              <a:defRPr sz="1600"/>
            </a:lvl6pPr>
            <a:lvl7pPr marL="2743200" lvl="6" indent="0">
              <a:buNone/>
              <a:defRPr sz="1600"/>
            </a:lvl7pPr>
            <a:lvl8pPr marL="3200400" lvl="7" indent="0">
              <a:buNone/>
              <a:defRPr sz="1600"/>
            </a:lvl8pPr>
            <a:lvl9pPr marL="3657600" lvl="8" indent="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3"/>
          </p:nvPr>
        </p:nvSpPr>
        <p:spPr>
          <a:xfrm>
            <a:off x="5344824" y="4827209"/>
            <a:ext cx="2202571" cy="659188"/>
          </a:xfrm>
          <a:prstGeom prst="rect">
            <a:avLst/>
          </a:prstGeom>
        </p:spPr>
        <p:txBody>
          <a:bodyPr anchor="t"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8" name="Shape 58"/>
          <p:cNvSpPr/>
          <p:nvPr/>
        </p:nvSpPr>
        <p:spPr>
          <a:xfrm>
            <a:off x="2795334" y="2133600"/>
            <a:ext cx="0" cy="396240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  <a:alpha val="40000"/>
              </a:schemeClr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  <p:sp>
        <p:nvSpPr>
          <p:cNvPr id="59" name="Shape 59"/>
          <p:cNvSpPr/>
          <p:nvPr/>
        </p:nvSpPr>
        <p:spPr>
          <a:xfrm>
            <a:off x="5223030" y="2133600"/>
            <a:ext cx="0" cy="3966882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  <a:alpha val="40000"/>
              </a:schemeClr>
            </a:solidFill>
            <a:prstDash val="solid"/>
          </a:ln>
        </p:spPr>
        <p:style>
          <a:lnRef idx="0">
            <a:scrgbClr r="0" g="0" b="0"/>
          </a:lnRef>
          <a:fillRef idx="0">
            <a:schemeClr val="accent1"/>
          </a:fillRef>
          <a:effectRef idx="0">
            <a:scrgbClr r="0" g="0" b="0"/>
          </a:effectRef>
          <a:fontRef idx="none"/>
        </p:style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Group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  <a:prstGeom prst="rect">
            <a:avLst/>
          </a:prstGeom>
        </p:spPr>
        <p:txBody>
          <a:bodyPr/>
          <a:lstStyle>
            <a:defPPr/>
            <a:lvl1pPr lvl="0">
              <a:defRPr sz="4800"/>
            </a:lvl1pPr>
          </a:lstStyle>
          <a:p>
            <a:r>
              <a:t>Образец заголовка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8"/>
          </p:nvPr>
        </p:nvSpPr>
        <p:spPr>
          <a:xfrm>
            <a:off x="866442" y="3657600"/>
            <a:ext cx="6620968" cy="2362200"/>
          </a:xfrm>
          <a:prstGeom prst="rect">
            <a:avLst/>
          </a:prstGeom>
        </p:spPr>
        <p:txBody>
          <a:bodyPr anchor="ctr">
            <a:normAutofit/>
          </a:bodyPr>
          <a:lstStyle>
            <a:defPPr/>
            <a:lvl1pPr marL="0" lvl="0" indent="0">
              <a:buNone/>
              <a:defRPr sz="18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Group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866443" y="4800587"/>
            <a:ext cx="6620967" cy="566737"/>
          </a:xfrm>
          <a:prstGeom prst="rect">
            <a:avLst/>
          </a:prstGeom>
        </p:spPr>
        <p:txBody>
          <a:bodyPr anchor="b">
            <a:normAutofit/>
          </a:bodyPr>
          <a:lstStyle>
            <a:defPPr/>
            <a:lvl1pPr lvl="0" algn="l">
              <a:defRPr sz="2400" b="0"/>
            </a:lvl1pPr>
          </a:lstStyle>
          <a:p>
            <a:r>
              <a:t>Образец заголовка</a:t>
            </a:r>
          </a:p>
        </p:txBody>
      </p:sp>
      <p:sp>
        <p:nvSpPr>
          <p:cNvPr id="122" name="Shape 122"/>
          <p:cNvSpPr>
            <a:spLocks noGrp="1"/>
          </p:cNvSpPr>
          <p:nvPr>
            <p:ph type="body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</p:spPr>
        <p:txBody>
          <a:bodyPr anchor="t">
            <a:normAutofit/>
          </a:bodyPr>
          <a:lstStyle>
            <a:defPPr/>
            <a:lvl1pPr marL="0" lvl="0" indent="0" algn="ctr">
              <a:buNone/>
              <a:defRPr sz="1600"/>
            </a:lvl1pPr>
            <a:lvl2pPr marL="457200" lvl="1" indent="0">
              <a:buNone/>
              <a:defRPr sz="16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600"/>
            </a:lvl4pPr>
            <a:lvl5pPr marL="1828800" lvl="4" indent="0">
              <a:buNone/>
              <a:defRPr sz="1600"/>
            </a:lvl5pPr>
            <a:lvl6pPr marL="2286000" lvl="5" indent="0">
              <a:buNone/>
              <a:defRPr sz="1600"/>
            </a:lvl6pPr>
            <a:lvl7pPr marL="2743200" lvl="6" indent="0">
              <a:buNone/>
              <a:defRPr sz="1600"/>
            </a:lvl7pPr>
            <a:lvl8pPr marL="3200400" lvl="7" indent="0">
              <a:buNone/>
              <a:defRPr sz="1600"/>
            </a:lvl8pPr>
            <a:lvl9pPr marL="3657600" lvl="8" indent="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8"/>
          </p:nvPr>
        </p:nvSpPr>
        <p:spPr>
          <a:xfrm>
            <a:off x="866443" y="5367325"/>
            <a:ext cx="6620965" cy="493712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marL="0" lvl="0" indent="0">
              <a:buNone/>
              <a:defRPr sz="12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4000" b="0" cap="none"/>
            </a:lvl1pPr>
          </a:lstStyle>
          <a:p>
            <a:r>
              <a:t>Образец заголовка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66442" y="4777381"/>
            <a:ext cx="6620968" cy="860399"/>
          </a:xfrm>
          <a:prstGeom prst="rect">
            <a:avLst/>
          </a:prstGeom>
        </p:spPr>
        <p:txBody>
          <a:bodyPr anchor="t"/>
          <a:lstStyle>
            <a:defPPr/>
            <a:lvl1pPr marL="0" lv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827699" y="2060576"/>
            <a:ext cx="3298113" cy="4195763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>
              <a:defRPr sz="1800"/>
            </a:lvl1pPr>
            <a:lvl2pPr lvl="1">
              <a:defRPr sz="1600"/>
            </a:lvl2pPr>
            <a:lvl3pPr lvl="2">
              <a:defRPr sz="1400"/>
            </a:lvl3pPr>
            <a:lvl4pPr lvl="3">
              <a:defRPr sz="1200"/>
            </a:lvl4pPr>
            <a:lvl5pPr lvl="4">
              <a:defRPr sz="1200"/>
            </a:lvl5pPr>
            <a:lvl6pPr lvl="5">
              <a:defRPr sz="1200"/>
            </a:lvl6pPr>
            <a:lvl7pPr lvl="6">
              <a:defRPr sz="1200"/>
            </a:lvl7pPr>
            <a:lvl8pPr lvl="7">
              <a:defRPr sz="1200"/>
            </a:lvl8pPr>
            <a:lvl9pPr lvl="8">
              <a:defRPr sz="12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8"/>
          </p:nvPr>
        </p:nvSpPr>
        <p:spPr>
          <a:xfrm>
            <a:off x="4241975" y="2056092"/>
            <a:ext cx="3298115" cy="4200245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>
              <a:defRPr sz="1800"/>
            </a:lvl1pPr>
            <a:lvl2pPr lvl="1">
              <a:defRPr sz="1600"/>
            </a:lvl2pPr>
            <a:lvl3pPr lvl="2">
              <a:defRPr sz="1400"/>
            </a:lvl3pPr>
            <a:lvl4pPr lvl="3">
              <a:defRPr sz="1200"/>
            </a:lvl4pPr>
            <a:lvl5pPr lvl="4">
              <a:defRPr sz="1200"/>
            </a:lvl5pPr>
            <a:lvl6pPr lvl="5">
              <a:defRPr sz="1200"/>
            </a:lvl6pPr>
            <a:lvl7pPr lvl="6">
              <a:defRPr sz="1200"/>
            </a:lvl7pPr>
            <a:lvl8pPr lvl="7">
              <a:defRPr sz="1200"/>
            </a:lvl8pPr>
            <a:lvl9pPr lvl="8">
              <a:defRPr sz="12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27699" y="1905000"/>
            <a:ext cx="3298111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8"/>
          </p:nvPr>
        </p:nvSpPr>
        <p:spPr>
          <a:xfrm>
            <a:off x="827699" y="2514600"/>
            <a:ext cx="3298113" cy="3741738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>
              <a:defRPr sz="1800"/>
            </a:lvl1pPr>
            <a:lvl2pPr lvl="1">
              <a:defRPr sz="1600"/>
            </a:lvl2pPr>
            <a:lvl3pPr lvl="2">
              <a:defRPr sz="1400"/>
            </a:lvl3pPr>
            <a:lvl4pPr lvl="3">
              <a:defRPr sz="1200"/>
            </a:lvl4pPr>
            <a:lvl5pPr lvl="4">
              <a:defRPr sz="1200"/>
            </a:lvl5pPr>
            <a:lvl6pPr lvl="5">
              <a:defRPr sz="1200"/>
            </a:lvl6pPr>
            <a:lvl7pPr lvl="6">
              <a:defRPr sz="1200"/>
            </a:lvl7pPr>
            <a:lvl8pPr lvl="7">
              <a:defRPr sz="1200"/>
            </a:lvl8pPr>
            <a:lvl9pPr lvl="8">
              <a:defRPr sz="12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3"/>
          </p:nvPr>
        </p:nvSpPr>
        <p:spPr>
          <a:xfrm>
            <a:off x="4241976" y="1905000"/>
            <a:ext cx="3298111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marL="0" lv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4"/>
          </p:nvPr>
        </p:nvSpPr>
        <p:spPr>
          <a:xfrm>
            <a:off x="4241976" y="2514600"/>
            <a:ext cx="3298111" cy="3741738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>
              <a:defRPr sz="1800"/>
            </a:lvl1pPr>
            <a:lvl2pPr lvl="1">
              <a:defRPr sz="1600"/>
            </a:lvl2pPr>
            <a:lvl3pPr lvl="2">
              <a:defRPr sz="1400"/>
            </a:lvl3pPr>
            <a:lvl4pPr lvl="3">
              <a:defRPr sz="1200"/>
            </a:lvl4pPr>
            <a:lvl5pPr lvl="4">
              <a:defRPr sz="1200"/>
            </a:lvl5pPr>
            <a:lvl6pPr lvl="5">
              <a:defRPr sz="1200"/>
            </a:lvl6pPr>
            <a:lvl7pPr lvl="6">
              <a:defRPr sz="1200"/>
            </a:lvl7pPr>
            <a:lvl8pPr lvl="7">
              <a:defRPr sz="1200"/>
            </a:lvl8pPr>
            <a:lvl9pPr lvl="8">
              <a:defRPr sz="12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400" b="0"/>
            </a:lvl1pPr>
          </a:lstStyle>
          <a:p>
            <a:r>
              <a:t>Образец заголовка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589397" y="1447800"/>
            <a:ext cx="3898012" cy="4572000"/>
          </a:xfrm>
          <a:prstGeom prst="rect">
            <a:avLst/>
          </a:prstGeom>
        </p:spPr>
        <p:txBody>
          <a:bodyPr anchor="ctr">
            <a:normAutofit/>
          </a:bodyPr>
          <a:lstStyle>
            <a:defPPr/>
            <a:lvl1pPr lvl="0">
              <a:defRPr sz="2000"/>
            </a:lvl1pPr>
            <a:lvl2pPr lvl="1">
              <a:defRPr sz="1800"/>
            </a:lvl2pPr>
            <a:lvl3pPr lvl="2">
              <a:defRPr sz="1600"/>
            </a:lvl3pPr>
            <a:lvl4pPr lvl="3">
              <a:defRPr sz="1400"/>
            </a:lvl4pPr>
            <a:lvl5pPr lvl="4">
              <a:defRPr sz="1400"/>
            </a:lvl5pPr>
            <a:lvl6pPr lvl="5">
              <a:defRPr sz="1400"/>
            </a:lvl6pPr>
            <a:lvl7pPr lvl="6">
              <a:defRPr sz="1400"/>
            </a:lvl7pPr>
            <a:lvl8pPr lvl="7">
              <a:defRPr sz="1400"/>
            </a:lvl8pPr>
            <a:lvl9pPr lvl="8">
              <a:defRPr sz="14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8"/>
          </p:nvPr>
        </p:nvSpPr>
        <p:spPr>
          <a:xfrm>
            <a:off x="866441" y="3129281"/>
            <a:ext cx="2551462" cy="2895599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  <a:prstGeom prst="rect">
            <a:avLst/>
          </a:prstGeom>
        </p:spPr>
        <p:txBody>
          <a:bodyPr anchor="b">
            <a:normAutofit/>
          </a:bodyPr>
          <a:lstStyle>
            <a:defPPr/>
            <a:lvl1pPr lvl="0" algn="l">
              <a:defRPr sz="3600" b="0"/>
            </a:lvl1pPr>
          </a:lstStyle>
          <a:p>
            <a:r>
              <a:t>Образец заголовка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</p:spPr>
        <p:txBody>
          <a:bodyPr anchor="t">
            <a:normAutofit/>
          </a:bodyPr>
          <a:lstStyle>
            <a:defPPr/>
            <a:lvl1pPr marL="0" lvl="0" indent="0" algn="ctr">
              <a:buNone/>
              <a:defRPr sz="1600"/>
            </a:lvl1pPr>
            <a:lvl2pPr marL="457200" lvl="1" indent="0">
              <a:buNone/>
              <a:defRPr sz="16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600"/>
            </a:lvl4pPr>
            <a:lvl5pPr marL="1828800" lvl="4" indent="0">
              <a:buNone/>
              <a:defRPr sz="1600"/>
            </a:lvl5pPr>
            <a:lvl6pPr marL="2286000" lvl="5" indent="0">
              <a:buNone/>
              <a:defRPr sz="1600"/>
            </a:lvl6pPr>
            <a:lvl7pPr marL="2743200" lvl="6" indent="0">
              <a:buNone/>
              <a:defRPr sz="1600"/>
            </a:lvl7pPr>
            <a:lvl8pPr marL="3200400" lvl="7" indent="0">
              <a:buNone/>
              <a:defRPr sz="1600"/>
            </a:lvl8pPr>
            <a:lvl9pPr marL="3657600" lvl="8" indent="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8"/>
          </p:nvPr>
        </p:nvSpPr>
        <p:spPr>
          <a:xfrm>
            <a:off x="866441" y="3657600"/>
            <a:ext cx="3814728" cy="13716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18.06.2023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</a:gradFill>
          <a:ln>
            <a:noFill/>
          </a:ln>
        </p:spPr>
      </p:sp>
      <p:sp>
        <p:nvSpPr>
          <p:cNvPr id="3" name="Shape 3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</a:gradFill>
          <a:ln>
            <a:noFill/>
          </a:ln>
        </p:spPr>
      </p:sp>
      <p:sp>
        <p:nvSpPr>
          <p:cNvPr id="4" name="Shape 4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</a:gradFill>
          <a:ln>
            <a:noFill/>
          </a:ln>
        </p:spPr>
      </p:sp>
      <p:sp>
        <p:nvSpPr>
          <p:cNvPr id="5" name="Shape 5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</a:gradFill>
          <a:ln>
            <a:noFill/>
          </a:ln>
        </p:spPr>
      </p:sp>
      <p:sp>
        <p:nvSpPr>
          <p:cNvPr id="6" name="Shape 6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</a:gradFill>
          <a:ln>
            <a:noFill/>
          </a:ln>
        </p:spPr>
      </p:sp>
      <p:sp>
        <p:nvSpPr>
          <p:cNvPr id="7" name="Shap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827699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 rot="5400000">
            <a:off x="7494989" y="1828770"/>
            <a:ext cx="990599" cy="228657"/>
          </a:xfrm>
          <a:prstGeom prst="rect">
            <a:avLst/>
          </a:prstGeom>
        </p:spPr>
        <p:txBody>
          <a:bodyPr vert="horz" lIns="91440" tIns="45720" rIns="91440" bIns="45720" anchor="t"/>
          <a:lstStyle>
            <a:defPPr/>
            <a:lvl1pPr marL="0" lvl="0" indent="0"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18.06.2023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 rot="5400000">
            <a:off x="6233335" y="3263371"/>
            <a:ext cx="3859793" cy="228660"/>
          </a:xfrm>
          <a:prstGeom prst="rect">
            <a:avLst/>
          </a:prstGeom>
        </p:spPr>
        <p:txBody>
          <a:bodyPr vert="horz" lIns="91440" tIns="45720" rIns="91440" bIns="45720" anchor="b"/>
          <a:lstStyle>
            <a:defPPr/>
            <a:lvl1pPr marL="0" lvl="0" indent="0"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7766431" y="295736"/>
            <a:ext cx="628812" cy="767686"/>
          </a:xfrm>
          <a:prstGeom prst="rect">
            <a:avLst/>
          </a:prstGeom>
        </p:spPr>
        <p:txBody>
          <a:bodyPr vert="horz" lIns="91440" tIns="45720" rIns="91440" bIns="45720" anchor="b"/>
          <a:lstStyle>
            <a:defPPr/>
            <a:lvl1pPr marL="0" lvl="0" indent="0" algn="ctr">
              <a:defRPr sz="2801"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5" r:id="rId16"/>
  </p:sldLayoutIdLst>
  <p:txStyles>
    <p:titleStyle>
      <a:defPPr/>
      <a:lvl1pPr lvl="0" algn="l">
        <a:buNone/>
        <a:defRPr sz="4200" b="0" i="0">
          <a:solidFill>
            <a:schemeClr val="tx2"/>
          </a:solidFill>
          <a:latin typeface="+mj-lt"/>
          <a:ea typeface="+mj-ea"/>
          <a:cs typeface="+mj-cs"/>
        </a:defRPr>
      </a:lvl1pPr>
      <a:lvl2pPr lvl="1">
        <a:defRPr>
          <a:solidFill>
            <a:schemeClr val="tx2"/>
          </a:solidFill>
        </a:defRPr>
      </a:lvl2pPr>
      <a:lvl3pPr lvl="2">
        <a:defRPr>
          <a:solidFill>
            <a:schemeClr val="tx2"/>
          </a:solidFill>
        </a:defRPr>
      </a:lvl3pPr>
      <a:lvl4pPr lvl="3">
        <a:defRPr>
          <a:solidFill>
            <a:schemeClr val="tx2"/>
          </a:solidFill>
        </a:defRPr>
      </a:lvl4pPr>
      <a:lvl5pPr lvl="4">
        <a:defRPr>
          <a:solidFill>
            <a:schemeClr val="tx2"/>
          </a:solidFill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marL="342906" lvl="0" indent="-342906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600"/>
        <a:buFont typeface="Wingdings 3"/>
        <a:buChar char=""/>
        <a:defRPr sz="2000" b="0" i="0">
          <a:solidFill>
            <a:schemeClr val="tx1"/>
          </a:solidFill>
          <a:latin typeface="+mj-lt"/>
          <a:ea typeface="+mj-ea"/>
          <a:cs typeface="+mj-cs"/>
        </a:defRPr>
      </a:lvl1pPr>
      <a:lvl2pPr marL="742962" lvl="1" indent="-285755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440"/>
        <a:buFont typeface="Wingdings 3"/>
        <a:buChar char=""/>
        <a:defRPr sz="1800" b="0" i="0">
          <a:solidFill>
            <a:schemeClr val="tx1"/>
          </a:solidFill>
          <a:latin typeface="+mj-lt"/>
          <a:ea typeface="+mj-ea"/>
          <a:cs typeface="+mj-cs"/>
        </a:defRPr>
      </a:lvl2pPr>
      <a:lvl3pPr marL="1143020" lvl="2" indent="-228603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280"/>
        <a:buFont typeface="Wingdings 3"/>
        <a:buChar char=""/>
        <a:defRPr sz="1600" b="0" i="0">
          <a:solidFill>
            <a:schemeClr val="tx1"/>
          </a:solidFill>
          <a:latin typeface="+mj-lt"/>
          <a:ea typeface="+mj-ea"/>
          <a:cs typeface="+mj-cs"/>
        </a:defRPr>
      </a:lvl3pPr>
      <a:lvl4pPr marL="1600227" lvl="3" indent="-228603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4pPr>
      <a:lvl5pPr marL="2057433" lvl="4" indent="-228604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5pPr>
      <a:lvl6pPr marL="2514642" lvl="5" indent="-228604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6pPr>
      <a:lvl7pPr marL="2971849" lvl="6" indent="-228604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7pPr>
      <a:lvl8pPr marL="3429057" lvl="7" indent="-228604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8pPr>
      <a:lvl9pPr marL="3886264" lvl="8" indent="-228603" algn="l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ts val="1120"/>
        <a:buFont typeface="Wingdings 3"/>
        <a:buChar char=""/>
        <a:defRPr sz="1400" b="0" i="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6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15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22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31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38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46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53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6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54"/>
          <p:cNvPicPr/>
          <p:nvPr/>
        </p:nvPicPr>
        <p:blipFill>
          <a:blip r:embed="rId2" cstate="email"/>
          <a:stretch/>
        </p:blipFill>
        <p:spPr>
          <a:xfrm>
            <a:off x="243461" y="3744174"/>
            <a:ext cx="3715862" cy="2966330"/>
          </a:xfrm>
          <a:prstGeom prst="rect">
            <a:avLst/>
          </a:prstGeom>
        </p:spPr>
      </p:pic>
      <p:pic>
        <p:nvPicPr>
          <p:cNvPr id="156" name="Picture 156"/>
          <p:cNvPicPr/>
          <p:nvPr/>
        </p:nvPicPr>
        <p:blipFill>
          <a:blip r:embed="rId3" cstate="email"/>
          <a:stretch/>
        </p:blipFill>
        <p:spPr>
          <a:xfrm>
            <a:off x="185865" y="625444"/>
            <a:ext cx="3831054" cy="2966329"/>
          </a:xfrm>
          <a:prstGeom prst="rect">
            <a:avLst/>
          </a:prstGeom>
        </p:spPr>
      </p:pic>
      <p:pic>
        <p:nvPicPr>
          <p:cNvPr id="158" name="Picture 158"/>
          <p:cNvPicPr/>
          <p:nvPr/>
        </p:nvPicPr>
        <p:blipFill>
          <a:blip r:embed="rId4" cstate="email"/>
          <a:stretch/>
        </p:blipFill>
        <p:spPr>
          <a:xfrm>
            <a:off x="4572000" y="4931580"/>
            <a:ext cx="4364615" cy="1724761"/>
          </a:xfrm>
          <a:prstGeom prst="rect">
            <a:avLst/>
          </a:prstGeom>
        </p:spPr>
      </p:pic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419872" y="260648"/>
            <a:ext cx="5184576" cy="98072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Аэродромное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оборудование</a:t>
            </a:r>
            <a:endParaRPr sz="2400" b="1" dirty="0">
              <a:solidFill>
                <a:schemeClr val="bg1"/>
              </a:solidFill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827584" y="2880656"/>
            <a:ext cx="2825424" cy="1096685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l">
              <a:buNone/>
              <a:defRPr sz="4200" b="0" i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600"/>
              <a:t>VOR/DME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4476520" y="6130105"/>
            <a:ext cx="6524853" cy="1068682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l">
              <a:buNone/>
              <a:defRPr sz="4200" b="0" i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200"/>
              <a:t>Посадочный локатор 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753567" y="6107998"/>
            <a:ext cx="2825423" cy="1096686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l">
              <a:buNone/>
              <a:defRPr sz="4200" b="0" i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200"/>
              <a:t>Дальномер</a:t>
            </a:r>
          </a:p>
        </p:txBody>
      </p:sp>
      <p:pic>
        <p:nvPicPr>
          <p:cNvPr id="164" name="Picture 164"/>
          <p:cNvPicPr/>
          <p:nvPr/>
        </p:nvPicPr>
        <p:blipFill>
          <a:blip r:embed="rId5" cstate="email"/>
          <a:stretch/>
        </p:blipFill>
        <p:spPr>
          <a:xfrm>
            <a:off x="4476520" y="1305008"/>
            <a:ext cx="4166791" cy="2547141"/>
          </a:xfrm>
          <a:prstGeom prst="rect">
            <a:avLst/>
          </a:prstGeom>
        </p:spPr>
      </p:pic>
      <p:sp>
        <p:nvSpPr>
          <p:cNvPr id="165" name="Shape 165"/>
          <p:cNvSpPr txBox="1"/>
          <p:nvPr/>
        </p:nvSpPr>
        <p:spPr>
          <a:xfrm>
            <a:off x="4660834" y="3258865"/>
            <a:ext cx="2825423" cy="1096686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l">
              <a:buNone/>
              <a:defRPr sz="4200" b="0" i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3200" dirty="0"/>
              <a:t>АРП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/>
        </p:nvSpPr>
        <p:spPr>
          <a:xfrm>
            <a:off x="539552" y="188640"/>
            <a:ext cx="7848600" cy="46166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lang="ru-RU" sz="24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Аэродромные службы</a:t>
            </a:r>
            <a:endParaRPr sz="24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72" name="Picture 172"/>
          <p:cNvPicPr/>
          <p:nvPr/>
        </p:nvPicPr>
        <p:blipFill>
          <a:blip r:embed="rId2" cstate="email"/>
          <a:stretch/>
        </p:blipFill>
        <p:spPr>
          <a:xfrm>
            <a:off x="151037" y="938337"/>
            <a:ext cx="3722002" cy="2490663"/>
          </a:xfrm>
          <a:prstGeom prst="rect">
            <a:avLst/>
          </a:prstGeom>
        </p:spPr>
      </p:pic>
      <p:pic>
        <p:nvPicPr>
          <p:cNvPr id="174" name="Picture 174"/>
          <p:cNvPicPr/>
          <p:nvPr/>
        </p:nvPicPr>
        <p:blipFill>
          <a:blip r:embed="rId3" cstate="email"/>
          <a:stretch/>
        </p:blipFill>
        <p:spPr>
          <a:xfrm>
            <a:off x="57260" y="3717032"/>
            <a:ext cx="4021243" cy="2663829"/>
          </a:xfrm>
          <a:prstGeom prst="rect">
            <a:avLst/>
          </a:prstGeom>
        </p:spPr>
      </p:pic>
      <p:pic>
        <p:nvPicPr>
          <p:cNvPr id="176" name="Picture 176"/>
          <p:cNvPicPr/>
          <p:nvPr/>
        </p:nvPicPr>
        <p:blipFill>
          <a:blip r:embed="rId4" cstate="email"/>
          <a:stretch/>
        </p:blipFill>
        <p:spPr>
          <a:xfrm>
            <a:off x="4283968" y="1844824"/>
            <a:ext cx="4366132" cy="2891772"/>
          </a:xfrm>
          <a:prstGeom prst="rect">
            <a:avLst/>
          </a:prstGeom>
        </p:spPr>
      </p:pic>
      <p:sp>
        <p:nvSpPr>
          <p:cNvPr id="177" name="Shape 177"/>
          <p:cNvSpPr txBox="1"/>
          <p:nvPr/>
        </p:nvSpPr>
        <p:spPr>
          <a:xfrm>
            <a:off x="154204" y="5919196"/>
            <a:ext cx="3924300" cy="461664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just"/>
            <a:r>
              <a:rPr sz="24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Обеспечение ВС</a:t>
            </a:r>
          </a:p>
        </p:txBody>
      </p:sp>
      <p:sp>
        <p:nvSpPr>
          <p:cNvPr id="178" name="Shape 178"/>
          <p:cNvSpPr txBox="1"/>
          <p:nvPr/>
        </p:nvSpPr>
        <p:spPr>
          <a:xfrm>
            <a:off x="4283968" y="4282854"/>
            <a:ext cx="3924300" cy="40011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just"/>
            <a:r>
              <a:rPr sz="2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Авиатопливообеспеч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sz="20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ние</a:t>
            </a:r>
            <a:r>
              <a:rPr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81"/>
          <p:cNvPicPr/>
          <p:nvPr/>
        </p:nvPicPr>
        <p:blipFill>
          <a:blip r:embed="rId2" cstate="email"/>
          <a:stretch/>
        </p:blipFill>
        <p:spPr>
          <a:xfrm>
            <a:off x="70687" y="3867812"/>
            <a:ext cx="4104456" cy="2990188"/>
          </a:xfrm>
          <a:prstGeom prst="rect">
            <a:avLst/>
          </a:prstGeom>
        </p:spPr>
      </p:pic>
      <p:pic>
        <p:nvPicPr>
          <p:cNvPr id="183" name="Picture 183"/>
          <p:cNvPicPr/>
          <p:nvPr/>
        </p:nvPicPr>
        <p:blipFill>
          <a:blip r:embed="rId3" cstate="email"/>
          <a:stretch/>
        </p:blipFill>
        <p:spPr>
          <a:xfrm>
            <a:off x="70687" y="197980"/>
            <a:ext cx="5171079" cy="3159012"/>
          </a:xfrm>
          <a:prstGeom prst="rect">
            <a:avLst/>
          </a:prstGeom>
        </p:spPr>
      </p:pic>
      <p:pic>
        <p:nvPicPr>
          <p:cNvPr id="185" name="Picture 185"/>
          <p:cNvPicPr/>
          <p:nvPr/>
        </p:nvPicPr>
        <p:blipFill>
          <a:blip r:embed="rId4" cstate="email"/>
          <a:stretch/>
        </p:blipFill>
        <p:spPr>
          <a:xfrm>
            <a:off x="5301627" y="1916832"/>
            <a:ext cx="3610478" cy="4763165"/>
          </a:xfrm>
          <a:prstGeom prst="rect">
            <a:avLst/>
          </a:prstGeom>
        </p:spPr>
      </p:pic>
      <p:sp>
        <p:nvSpPr>
          <p:cNvPr id="186" name="Shape 186"/>
          <p:cNvSpPr txBox="1"/>
          <p:nvPr/>
        </p:nvSpPr>
        <p:spPr>
          <a:xfrm>
            <a:off x="1377327" y="332656"/>
            <a:ext cx="3924300" cy="40011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just"/>
            <a:r>
              <a:rPr sz="20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СПАСОП 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3006709" y="3924531"/>
            <a:ext cx="3924300" cy="40011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just"/>
            <a:r>
              <a:rPr sz="20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ЭСТОП </a:t>
            </a:r>
          </a:p>
        </p:txBody>
      </p:sp>
      <p:sp>
        <p:nvSpPr>
          <p:cNvPr id="188" name="Shape 188"/>
          <p:cNvSpPr txBox="1"/>
          <p:nvPr/>
        </p:nvSpPr>
        <p:spPr>
          <a:xfrm>
            <a:off x="6660232" y="6270712"/>
            <a:ext cx="3924300" cy="400108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just"/>
            <a:r>
              <a:rPr sz="20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ДАБ СПК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Ион">
  <a:themeElements>
    <a:clrScheme name="Ион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Ион">
      <a:fillStyleLst>
        <a:solidFill>
          <a:schemeClr val="phClr"/>
        </a:solidFill>
        <a:gradFill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</a:gradFill>
        <a:gradFill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</a:gradFill>
      </a:fillStyleLst>
      <a:lnStyleLst>
        <a:ln w="9525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  <a:ln w="28575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</a:gradFill>
        <a:no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4</TotalTime>
  <Words>17</Words>
  <Application>Microsoft Office PowerPoint</Application>
  <DocSecurity>0</DocSecurity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Ион</vt:lpstr>
      <vt:lpstr>Аэродромное  оборудование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Инструментальный точный заход ILS.   Визуальный заход по            дирректорам. </dc:title>
  <cp:lastModifiedBy>Михаил</cp:lastModifiedBy>
  <cp:revision>3</cp:revision>
  <dcterms:modified xsi:type="dcterms:W3CDTF">2023-08-13T19:12:10Z</dcterms:modified>
</cp:coreProperties>
</file>