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3" r:id="rId3"/>
    <p:sldId id="265" r:id="rId4"/>
    <p:sldId id="264" r:id="rId5"/>
    <p:sldId id="266" r:id="rId6"/>
    <p:sldId id="267" r:id="rId7"/>
    <p:sldId id="269" r:id="rId8"/>
    <p:sldId id="268" r:id="rId9"/>
    <p:sldId id="258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4572000" y="2060848"/>
            <a:ext cx="4572000" cy="1326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ligraphia Two" pitchFamily="2" charset="0"/>
                <a:ea typeface="+mj-ea"/>
                <a:cs typeface="+mj-cs"/>
              </a:rPr>
              <a:t/>
            </a:r>
            <a:br>
              <a:rPr kumimoji="0" lang="ru-RU" sz="8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ligraphia Two" pitchFamily="2" charset="0"/>
                <a:ea typeface="+mj-ea"/>
                <a:cs typeface="+mj-cs"/>
              </a:rPr>
            </a:br>
            <a:endParaRPr kumimoji="0" lang="ru-RU" sz="8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ligraphia Two" pitchFamily="2" charset="0"/>
              <a:ea typeface="+mj-ea"/>
              <a:cs typeface="+mj-cs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4355976" y="5373216"/>
            <a:ext cx="4496544" cy="105767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437112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Корней  Иванович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Чуковский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692696"/>
            <a:ext cx="51125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ООД по познавательно-речевому развитию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с  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использованием блоков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 палочек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Тема: «Путешествие по сказке 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Муха-Цокотуха».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младшая группа № 6 «Ягодки». </a:t>
            </a:r>
          </a:p>
          <a:p>
            <a:pPr algn="ct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рамках творческого проекта </a:t>
            </a:r>
          </a:p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«Волшебный мир сказок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Корнея Ивановича Чуковского»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157192"/>
            <a:ext cx="403244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  <a:defRPr/>
            </a:pPr>
            <a:r>
              <a:rPr lang="ru-RU" i="1" dirty="0" smtClean="0">
                <a:latin typeface="Times New Roman" pitchFamily="18" charset="0"/>
              </a:rPr>
              <a:t>подготовила:  воспитатель</a:t>
            </a:r>
          </a:p>
          <a:p>
            <a:pPr algn="r">
              <a:lnSpc>
                <a:spcPct val="70000"/>
              </a:lnSpc>
              <a:defRPr/>
            </a:pPr>
            <a:r>
              <a:rPr lang="ru-RU" i="1" dirty="0" smtClean="0">
                <a:latin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</a:rPr>
              <a:t>Скобелкина</a:t>
            </a:r>
            <a:r>
              <a:rPr lang="ru-RU" i="1" dirty="0" smtClean="0">
                <a:latin typeface="Times New Roman" pitchFamily="18" charset="0"/>
              </a:rPr>
              <a:t> Н.С. </a:t>
            </a:r>
          </a:p>
          <a:p>
            <a:pPr algn="r">
              <a:lnSpc>
                <a:spcPct val="70000"/>
              </a:lnSpc>
              <a:defRPr/>
            </a:pPr>
            <a:r>
              <a:rPr lang="ru-RU" i="1" dirty="0" smtClean="0">
                <a:latin typeface="Times New Roman" pitchFamily="18" charset="0"/>
              </a:rPr>
              <a:t>МБДОУ «Детский сад №17 «Незнайка»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6021288"/>
            <a:ext cx="2934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г.Ханты-Мансийск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Март 2023г</a:t>
            </a: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479634" y="74711"/>
            <a:ext cx="18473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33056"/>
            <a:ext cx="9134576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620688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Обогащать познавательную сферу детей информацией через занятия, наблюдения, экспериментальную деятельность, речь.</a:t>
            </a:r>
            <a:endParaRPr lang="ru-RU" sz="1100" b="1" i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</a:t>
            </a:r>
            <a:r>
              <a:rPr lang="ru-RU" sz="24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обучающие:</a:t>
            </a:r>
            <a:endParaRPr lang="ru-RU" sz="1100" i="1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детей базисные математические представления: познакомить детей с геометрическими фигурами, формой предметов, размером, цветом;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мотивировать детей к самостоятельному усвоению элементарных навыков алгоритмической культуры мышления; </a:t>
            </a:r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умения следовать устным инструкциям, читать схемы, овладение навыками моделирования.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60648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 мыслительных умений: сравнивать, анализировать, классифицировать, обобщать;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 познавательных процессов: восприятия, памяти, внимания, воображения;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 познавательного  интереса к произведениям  художественной литературы, к сказкам;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 способности к принятию собственных решений, опираясь на свои знания и умения, способствовать формированию  и  проявлению  инициативы и самостоятельности;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 основы творческого мышления;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и развивать эмоционально – волевую сферу;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формированию  коммуникативных навыков.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интерес к интеллектуальным играм;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нравственно – волевые качества личности; 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следовать социальным нормам поведения и правилам.</a:t>
            </a:r>
            <a:endParaRPr lang="ru-RU" sz="105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Вызывать эмоциональный отклик на просьбу о помощи.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692696"/>
            <a:ext cx="8208912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Интегрируемые образовательные области: 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речевое развитие, познавательное развитие, художественно-эстетическое развитие, физическое развитие, социально-коммуникативное развитие.       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Виды деятельности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 Игровая, познавательно- исследовательская, коммуникативная, двигательная.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Возрастная группа: воспитанники младшей группы </a:t>
            </a:r>
            <a:r>
              <a:rPr lang="ru-RU" dirty="0" smtClean="0"/>
              <a:t> 3-4 года </a:t>
            </a:r>
          </a:p>
          <a:p>
            <a:r>
              <a:rPr lang="ru-RU" b="1" dirty="0" smtClean="0"/>
              <a:t>Методы и приёмы:</a:t>
            </a:r>
            <a:r>
              <a:rPr lang="ru-RU" dirty="0" smtClean="0"/>
              <a:t> познавательно- игровой, </a:t>
            </a:r>
            <a:r>
              <a:rPr lang="ru-RU" b="1" dirty="0" smtClean="0"/>
              <a:t> </a:t>
            </a:r>
            <a:r>
              <a:rPr lang="ru-RU" dirty="0" smtClean="0"/>
              <a:t>беседа,  дидактические игры, продуктивная деятельность с детьми -конструирование             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3581" y="764704"/>
            <a:ext cx="6816758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389097" y="74711"/>
            <a:ext cx="365806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980728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2.Физминутка.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Качу, качу во весь опор                 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 идут на месте)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сам </a:t>
            </a:r>
            <a:r>
              <a:rPr lang="ru-RU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шофер                    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(имитируют управление автомобильным рулем)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сам </a:t>
            </a:r>
            <a:r>
              <a:rPr lang="ru-RU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мотор                      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(круговые движения плечами)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Нажимаю на педаль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            (имитируют нажимание на педаль)</a:t>
            </a:r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машина мчится в даль!            </a:t>
            </a:r>
            <a:r>
              <a:rPr lang="ru-RU" i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(бег на месте)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479634" y="43934"/>
            <a:ext cx="18473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276872"/>
            <a:ext cx="3024336" cy="3491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31841" y="980728"/>
            <a:ext cx="2742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Физминутка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«Мы  пойдем на лево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24" y="0"/>
            <a:ext cx="912515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4479634" y="74711"/>
            <a:ext cx="18473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244</Words>
  <Application>Microsoft Office PowerPoint</Application>
  <PresentationFormat>Экран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skobe</dc:creator>
  <cp:lastModifiedBy>skobelkina.n@outlook.com</cp:lastModifiedBy>
  <cp:revision>3</cp:revision>
  <dcterms:created xsi:type="dcterms:W3CDTF">2023-03-19T12:42:51Z</dcterms:created>
  <dcterms:modified xsi:type="dcterms:W3CDTF">2023-03-19T14:00:55Z</dcterms:modified>
</cp:coreProperties>
</file>