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66" r:id="rId5"/>
    <p:sldId id="260" r:id="rId6"/>
    <p:sldId id="269" r:id="rId7"/>
    <p:sldId id="268" r:id="rId8"/>
    <p:sldId id="261" r:id="rId9"/>
    <p:sldId id="271" r:id="rId10"/>
    <p:sldId id="270" r:id="rId11"/>
    <p:sldId id="263" r:id="rId12"/>
    <p:sldId id="273" r:id="rId13"/>
    <p:sldId id="272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496944" cy="6336704"/>
          </a:xfrm>
          <a:prstGeom prst="roundRect">
            <a:avLst/>
          </a:prstGeom>
          <a:solidFill>
            <a:schemeClr val="lt1">
              <a:alpha val="91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" y="4694532"/>
            <a:ext cx="9124497" cy="21634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" y="23695"/>
            <a:ext cx="9144000" cy="30744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84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66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2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496944" cy="6336704"/>
          </a:xfrm>
          <a:prstGeom prst="roundRect">
            <a:avLst/>
          </a:prstGeom>
          <a:solidFill>
            <a:schemeClr val="lt1">
              <a:alpha val="91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46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93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87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71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7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7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358CE-5748-4397-AEFB-593D787C1E5A}" type="datetimeFigureOut">
              <a:rPr lang="ru-RU" smtClean="0"/>
              <a:t>18.07.2023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5DE6-A475-44C8-8A7B-59B81EFED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56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Загадки </a:t>
            </a:r>
            <a:r>
              <a:rPr lang="ru-RU" sz="6000" b="1" i="1" dirty="0">
                <a:solidFill>
                  <a:srgbClr val="C00000"/>
                </a:solidFill>
              </a:rPr>
              <a:t>о</a:t>
            </a:r>
            <a:r>
              <a:rPr lang="ru-RU" sz="6000" b="1" i="1" dirty="0" smtClean="0">
                <a:solidFill>
                  <a:srgbClr val="C00000"/>
                </a:solidFill>
              </a:rPr>
              <a:t> ягодах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136815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Подготовила : </a:t>
            </a:r>
            <a:r>
              <a:rPr lang="ru-RU" sz="1800" dirty="0" err="1" smtClean="0">
                <a:solidFill>
                  <a:schemeClr val="tx1"/>
                </a:solidFill>
              </a:rPr>
              <a:t>Рогацевич</a:t>
            </a:r>
            <a:r>
              <a:rPr lang="ru-RU" sz="1800" dirty="0" smtClean="0">
                <a:solidFill>
                  <a:schemeClr val="tx1"/>
                </a:solidFill>
              </a:rPr>
              <a:t> Ирина  </a:t>
            </a:r>
            <a:r>
              <a:rPr lang="ru-RU" sz="1800" dirty="0" err="1" smtClean="0">
                <a:solidFill>
                  <a:schemeClr val="tx1"/>
                </a:solidFill>
              </a:rPr>
              <a:t>Шимухаметовна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1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852936"/>
            <a:ext cx="3826768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СМОРОДИНА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5842992" cy="286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Ярко-красных, черных, белых</a:t>
            </a:r>
          </a:p>
          <a:p>
            <a:pPr marL="0" indent="0">
              <a:buNone/>
            </a:pPr>
            <a:r>
              <a:rPr lang="ru-RU" dirty="0" smtClean="0"/>
              <a:t>Ягодок попробуй спелых.</a:t>
            </a:r>
          </a:p>
          <a:p>
            <a:pPr marL="0" indent="0">
              <a:buNone/>
            </a:pPr>
            <a:r>
              <a:rPr lang="ru-RU" dirty="0" smtClean="0"/>
              <a:t>Сельский сад — их родина.</a:t>
            </a:r>
          </a:p>
          <a:p>
            <a:pPr marL="0" indent="0">
              <a:buNone/>
            </a:pPr>
            <a:r>
              <a:rPr lang="ru-RU" dirty="0" smtClean="0"/>
              <a:t>Что это?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036" y="3068960"/>
            <a:ext cx="5390964" cy="35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8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374441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АРБУЗ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5698976" cy="3268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Он тяжелый и пузатый,</a:t>
            </a:r>
          </a:p>
          <a:p>
            <a:pPr marL="0" indent="0">
              <a:buNone/>
            </a:pPr>
            <a:r>
              <a:rPr lang="ru-RU" dirty="0" smtClean="0"/>
              <a:t>Толстокожий, полосатый,</a:t>
            </a:r>
          </a:p>
          <a:p>
            <a:pPr marL="0" indent="0">
              <a:buNone/>
            </a:pPr>
            <a:r>
              <a:rPr lang="ru-RU" dirty="0" smtClean="0"/>
              <a:t>Сладкий, словно мед, на вкус.</a:t>
            </a:r>
          </a:p>
          <a:p>
            <a:pPr marL="0" indent="0">
              <a:buNone/>
            </a:pPr>
            <a:r>
              <a:rPr lang="ru-RU" dirty="0" smtClean="0"/>
              <a:t>Как зовут его?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045" y="3284984"/>
            <a:ext cx="4587942" cy="342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36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439248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КЛУБНИКА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5626968" cy="2620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Повернулась к грядке боком,</a:t>
            </a:r>
          </a:p>
          <a:p>
            <a:pPr marL="0" indent="0">
              <a:buNone/>
            </a:pPr>
            <a:r>
              <a:rPr lang="ru-RU" dirty="0" smtClean="0"/>
              <a:t>Налилась вся красным соком.</a:t>
            </a:r>
          </a:p>
          <a:p>
            <a:pPr marL="0" indent="0">
              <a:buNone/>
            </a:pPr>
            <a:r>
              <a:rPr lang="ru-RU" dirty="0" smtClean="0"/>
              <a:t>Ей сестрица земляника.</a:t>
            </a:r>
          </a:p>
          <a:p>
            <a:pPr marL="0" indent="0">
              <a:buNone/>
            </a:pPr>
            <a:r>
              <a:rPr lang="ru-RU" dirty="0" smtClean="0"/>
              <a:t>Что за ягодка?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139952" y="2852936"/>
            <a:ext cx="4720398" cy="374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02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468052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ОБЛЕПИХА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869" y="692697"/>
            <a:ext cx="5288283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колючем кустике</a:t>
            </a:r>
          </a:p>
          <a:p>
            <a:pPr marL="0" indent="0">
              <a:buNone/>
            </a:pPr>
            <a:r>
              <a:rPr lang="ru-RU" dirty="0" smtClean="0"/>
              <a:t>Желтенькие </a:t>
            </a:r>
            <a:r>
              <a:rPr lang="ru-RU" dirty="0" err="1" smtClean="0"/>
              <a:t>бусики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Наступила осень тихо,</a:t>
            </a:r>
          </a:p>
          <a:p>
            <a:pPr marL="0" indent="0">
              <a:buNone/>
            </a:pPr>
            <a:r>
              <a:rPr lang="ru-RU" dirty="0" smtClean="0"/>
              <a:t>И созрела...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884" y="2852936"/>
            <a:ext cx="5366370" cy="357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18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13102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КРЫЖОВНИК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772235" cy="2476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колючей тонкой ветке</a:t>
            </a:r>
          </a:p>
          <a:p>
            <a:pPr marL="0" indent="0">
              <a:buNone/>
            </a:pPr>
            <a:r>
              <a:rPr lang="ru-RU" dirty="0" smtClean="0"/>
              <a:t>В полосатых майках детки.</a:t>
            </a:r>
          </a:p>
          <a:p>
            <a:pPr marL="0" indent="0">
              <a:buNone/>
            </a:pPr>
            <a:r>
              <a:rPr lang="ru-RU" dirty="0" smtClean="0"/>
              <a:t>Куст с шипами — не шиповник,</a:t>
            </a:r>
          </a:p>
          <a:p>
            <a:pPr marL="0" indent="0">
              <a:buNone/>
            </a:pPr>
            <a:r>
              <a:rPr lang="ru-RU" dirty="0" smtClean="0"/>
              <a:t>Как зовется он?</a:t>
            </a:r>
          </a:p>
        </p:txBody>
      </p:sp>
      <p:pic>
        <p:nvPicPr>
          <p:cNvPr id="11266" name="Picture 2" descr="http://sad-dizayn.ru/wp-content/uploads/2013/06/%D0%9A%D1%80%D1%8B%D0%B6%D0%BE%D0%B2%D0%BD%D0%B8%D0%BA-%D0%B2%D1%8B%D1%80%D0%B0%D1%89%D0%B8%D0%B2%D0%B0%D0%BD%D0%B8%D0%B5-%D0%B8-%D1%83%D1%85%D0%BE%D0%B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72261"/>
            <a:ext cx="5475110" cy="363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54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3901267" cy="294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561" y="692696"/>
            <a:ext cx="4328861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ЗЕМЛЯНИКА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82552"/>
            <a:ext cx="5338936" cy="2548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Ягодку сорвать легко —</a:t>
            </a:r>
          </a:p>
          <a:p>
            <a:pPr marL="0" indent="0" algn="ctr">
              <a:buNone/>
            </a:pPr>
            <a:r>
              <a:rPr lang="ru-RU" dirty="0" smtClean="0"/>
              <a:t>Ведь растет невысоко.</a:t>
            </a:r>
          </a:p>
          <a:p>
            <a:pPr marL="0" indent="0" algn="ctr">
              <a:buNone/>
            </a:pPr>
            <a:r>
              <a:rPr lang="ru-RU" dirty="0" smtClean="0"/>
              <a:t>Под листочки загляни-ка —</a:t>
            </a:r>
          </a:p>
          <a:p>
            <a:pPr marL="0" indent="0" algn="ctr">
              <a:buNone/>
            </a:pPr>
            <a:r>
              <a:rPr lang="ru-RU" dirty="0" smtClean="0"/>
              <a:t>Там созрела...</a:t>
            </a:r>
          </a:p>
        </p:txBody>
      </p:sp>
    </p:spTree>
    <p:extLst>
      <p:ext uri="{BB962C8B-B14F-4D97-AF65-F5344CB8AC3E}">
        <p14:creationId xmlns:p14="http://schemas.microsoft.com/office/powerpoint/2010/main" val="173158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374441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КЛЮКОВКА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4690864" cy="2620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Эту ягодку найдете</a:t>
            </a:r>
          </a:p>
          <a:p>
            <a:pPr marL="0" indent="0">
              <a:buNone/>
            </a:pPr>
            <a:r>
              <a:rPr lang="ru-RU" dirty="0" smtClean="0"/>
              <a:t>Не в саду, а на болоте.</a:t>
            </a:r>
          </a:p>
          <a:p>
            <a:pPr marL="0" indent="0">
              <a:buNone/>
            </a:pPr>
            <a:r>
              <a:rPr lang="ru-RU" dirty="0" smtClean="0"/>
              <a:t>Круглая, как пуговка,</a:t>
            </a:r>
          </a:p>
          <a:p>
            <a:pPr marL="0" indent="0">
              <a:buNone/>
            </a:pPr>
            <a:r>
              <a:rPr lang="ru-RU" dirty="0" smtClean="0"/>
              <a:t>Красненькая...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4762500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86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004" y="3441041"/>
            <a:ext cx="41148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ЕЖЕВИКА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13478"/>
            <a:ext cx="4978896" cy="2692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Не на шутку, а всерьез</a:t>
            </a:r>
          </a:p>
          <a:p>
            <a:pPr marL="0" indent="0">
              <a:buNone/>
            </a:pPr>
            <a:r>
              <a:rPr lang="ru-RU" dirty="0" smtClean="0"/>
              <a:t>Куст колючками оброс.</a:t>
            </a:r>
          </a:p>
          <a:p>
            <a:pPr marL="0" indent="0">
              <a:buNone/>
            </a:pPr>
            <a:r>
              <a:rPr lang="ru-RU" dirty="0" smtClean="0"/>
              <a:t>Темных ягодок сорви-ка.</a:t>
            </a:r>
          </a:p>
          <a:p>
            <a:pPr marL="0" indent="0">
              <a:buNone/>
            </a:pPr>
            <a:r>
              <a:rPr lang="ru-RU" dirty="0" smtClean="0"/>
              <a:t>Что за кустик?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419600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349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620688"/>
            <a:ext cx="396044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БРУСНИКА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4258816" cy="27278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Листики - с глянцем,</a:t>
            </a:r>
          </a:p>
          <a:p>
            <a:pPr marL="0" indent="0">
              <a:buNone/>
            </a:pPr>
            <a:r>
              <a:rPr lang="ru-RU" dirty="0" smtClean="0"/>
              <a:t>Ягодки - с румянцем,</a:t>
            </a:r>
          </a:p>
          <a:p>
            <a:pPr marL="0" indent="0">
              <a:buNone/>
            </a:pPr>
            <a:r>
              <a:rPr lang="ru-RU" dirty="0" smtClean="0"/>
              <a:t>А сами кусточки -</a:t>
            </a:r>
          </a:p>
          <a:p>
            <a:pPr marL="0" indent="0">
              <a:buNone/>
            </a:pPr>
            <a:r>
              <a:rPr lang="ru-RU" dirty="0" smtClean="0"/>
              <a:t>Не выше кочки.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04864"/>
            <a:ext cx="4633833" cy="424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90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843391"/>
            <a:ext cx="433082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МАЛИНОЙ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911" y="1196752"/>
            <a:ext cx="4750153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Эти ягоды, все знают,</a:t>
            </a:r>
          </a:p>
          <a:p>
            <a:pPr marL="0" indent="0">
              <a:buNone/>
            </a:pPr>
            <a:r>
              <a:rPr lang="ru-RU" dirty="0" smtClean="0"/>
              <a:t>Нам лекарство заменяют.</a:t>
            </a:r>
          </a:p>
          <a:p>
            <a:pPr marL="0" indent="0">
              <a:buNone/>
            </a:pPr>
            <a:r>
              <a:rPr lang="ru-RU" dirty="0" smtClean="0"/>
              <a:t>Если вы больны ангиной,</a:t>
            </a:r>
          </a:p>
          <a:p>
            <a:pPr marL="0" indent="0">
              <a:buNone/>
            </a:pPr>
            <a:r>
              <a:rPr lang="ru-RU" dirty="0" smtClean="0"/>
              <a:t>Пейте на ночь чай с...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52936"/>
            <a:ext cx="4126806" cy="353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94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512291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ШИПОВНИК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283152" cy="4205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Где-то в чаще дремучей,</a:t>
            </a:r>
          </a:p>
          <a:p>
            <a:pPr marL="0" indent="0">
              <a:buNone/>
            </a:pPr>
            <a:r>
              <a:rPr lang="ru-RU" dirty="0" smtClean="0"/>
              <a:t>За оградой колючей,</a:t>
            </a:r>
          </a:p>
          <a:p>
            <a:pPr marL="0" indent="0">
              <a:buNone/>
            </a:pPr>
            <a:r>
              <a:rPr lang="ru-RU" dirty="0" smtClean="0"/>
              <a:t>У заветного местечка</a:t>
            </a:r>
          </a:p>
          <a:p>
            <a:pPr marL="0" indent="0">
              <a:buNone/>
            </a:pPr>
            <a:r>
              <a:rPr lang="ru-RU" dirty="0" smtClean="0"/>
              <a:t>Есть волшебная аптечка.</a:t>
            </a:r>
          </a:p>
          <a:p>
            <a:pPr marL="0" indent="0">
              <a:buNone/>
            </a:pPr>
            <a:r>
              <a:rPr lang="ru-RU" dirty="0" smtClean="0"/>
              <a:t>Там красные таблетки</a:t>
            </a:r>
          </a:p>
          <a:p>
            <a:pPr marL="0" indent="0">
              <a:buNone/>
            </a:pPr>
            <a:r>
              <a:rPr lang="ru-RU" dirty="0" smtClean="0"/>
              <a:t>Развешаны на ветке.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27977"/>
            <a:ext cx="4372744" cy="437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8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4228817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ЧЕРНИКА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483488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Много темно-синих бус</a:t>
            </a:r>
          </a:p>
          <a:p>
            <a:pPr marL="0" indent="0">
              <a:buNone/>
            </a:pPr>
            <a:r>
              <a:rPr lang="ru-RU" dirty="0" smtClean="0"/>
              <a:t>Кто-то уронил на куст.</a:t>
            </a:r>
          </a:p>
          <a:p>
            <a:pPr marL="0" indent="0">
              <a:buNone/>
            </a:pPr>
            <a:r>
              <a:rPr lang="ru-RU" dirty="0" smtClean="0"/>
              <a:t>Их в лукошко собери-ка.</a:t>
            </a:r>
          </a:p>
          <a:p>
            <a:pPr marL="0" indent="0">
              <a:buNone/>
            </a:pPr>
            <a:r>
              <a:rPr lang="ru-RU" dirty="0" smtClean="0"/>
              <a:t>Эти бусины — ...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720" y="2468860"/>
            <a:ext cx="4752975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0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461885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МОРОШКА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5762180" cy="2980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болоте уродилась,</a:t>
            </a:r>
          </a:p>
          <a:p>
            <a:pPr marL="0" indent="0">
              <a:buNone/>
            </a:pPr>
            <a:r>
              <a:rPr lang="ru-RU" dirty="0" smtClean="0"/>
              <a:t>В мягкой травке притаилась.</a:t>
            </a:r>
          </a:p>
          <a:p>
            <a:pPr marL="0" indent="0">
              <a:buNone/>
            </a:pPr>
            <a:r>
              <a:rPr lang="ru-RU" dirty="0" smtClean="0"/>
              <a:t>Желтенькая брошка —</a:t>
            </a:r>
          </a:p>
          <a:p>
            <a:pPr marL="0" indent="0">
              <a:buNone/>
            </a:pPr>
            <a:r>
              <a:rPr lang="ru-RU" dirty="0" smtClean="0"/>
              <a:t>Ягодка...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067944" y="2564904"/>
            <a:ext cx="4302873" cy="376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67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255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Загадки о ягодах</vt:lpstr>
      <vt:lpstr>ЗЕМЛЯНИКА</vt:lpstr>
      <vt:lpstr>КЛЮКОВКА</vt:lpstr>
      <vt:lpstr>ЕЖЕВИКА</vt:lpstr>
      <vt:lpstr>БРУСНИКА</vt:lpstr>
      <vt:lpstr>МАЛИНОЙ</vt:lpstr>
      <vt:lpstr>ШИПОВНИК</vt:lpstr>
      <vt:lpstr>ЧЕРНИКА</vt:lpstr>
      <vt:lpstr>МОРОШКА</vt:lpstr>
      <vt:lpstr>СМОРОДИНА</vt:lpstr>
      <vt:lpstr>АРБУЗ</vt:lpstr>
      <vt:lpstr>КЛУБНИКА</vt:lpstr>
      <vt:lpstr>ОБЛЕПИХА</vt:lpstr>
      <vt:lpstr>КРЫЖОВНИК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про ягоды</dc:title>
  <dc:creator>Ольга</dc:creator>
  <cp:lastModifiedBy>Татьяна</cp:lastModifiedBy>
  <cp:revision>39</cp:revision>
  <dcterms:created xsi:type="dcterms:W3CDTF">2015-07-08T16:16:16Z</dcterms:created>
  <dcterms:modified xsi:type="dcterms:W3CDTF">2023-07-18T15:39:09Z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1306821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