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</p:sldMasterIdLst>
  <p:notesMasterIdLst>
    <p:notesMasterId r:id="rId23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60" y="-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FFFFFF"/>
                </a:solidFill>
                <a:latin typeface="Century Gothic"/>
              </a:rPr>
              <a:t>Для перемещения страницы щёлкните мышью</a:t>
            </a:r>
          </a:p>
        </p:txBody>
      </p:sp>
      <p:sp>
        <p:nvSpPr>
          <p:cNvPr id="33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ru-RU" sz="2000" b="0" strike="noStrike" spc="-1"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33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&lt;верхний колонтитул&gt;</a:t>
            </a:r>
          </a:p>
        </p:txBody>
      </p:sp>
      <p:sp>
        <p:nvSpPr>
          <p:cNvPr id="335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336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337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4C68AE85-C045-406B-BFFB-7E147D5F52CE}" type="slidenum">
              <a:rPr lang="ru-RU" sz="1400" b="0" strike="noStrike" spc="-1">
                <a:latin typeface="Times New Roman"/>
              </a:rPr>
              <a:pPr algn="r"/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0880" y="685800"/>
            <a:ext cx="6095520" cy="3428640"/>
          </a:xfrm>
          <a:prstGeom prst="rect">
            <a:avLst/>
          </a:prstGeom>
        </p:spPr>
      </p:sp>
      <p:sp>
        <p:nvSpPr>
          <p:cNvPr id="40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403" name="Номер слайда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08B71810-6C48-4F45-8AFA-4F0102E34900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2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0880" y="685800"/>
            <a:ext cx="6095520" cy="3428640"/>
          </a:xfrm>
          <a:prstGeom prst="rect">
            <a:avLst/>
          </a:prstGeom>
        </p:spPr>
      </p:sp>
      <p:sp>
        <p:nvSpPr>
          <p:cNvPr id="40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406" name="Номер слайда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406A0107-5D65-40D3-B27F-70694338AB4A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3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0880" y="685800"/>
            <a:ext cx="6095520" cy="3428640"/>
          </a:xfrm>
          <a:prstGeom prst="rect">
            <a:avLst/>
          </a:prstGeom>
        </p:spPr>
      </p:sp>
      <p:sp>
        <p:nvSpPr>
          <p:cNvPr id="40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409" name="Номер слайда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279C54F9-FD95-430E-9ECE-5D33B21E6985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7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0880" y="685800"/>
            <a:ext cx="6095520" cy="3428640"/>
          </a:xfrm>
          <a:prstGeom prst="rect">
            <a:avLst/>
          </a:prstGeom>
        </p:spPr>
      </p:sp>
      <p:sp>
        <p:nvSpPr>
          <p:cNvPr id="41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412" name="Номер слайда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59163F7B-DB18-4B54-8669-0E0AB883E8EF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pPr algn="r">
                <a:lnSpc>
                  <a:spcPct val="100000"/>
                </a:lnSpc>
              </a:pPr>
              <a:t>8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328068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988920" y="3302640"/>
            <a:ext cx="328068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9889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26701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2098440" y="91440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3207960" y="91440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988920" y="330264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body"/>
          </p:nvPr>
        </p:nvSpPr>
        <p:spPr>
          <a:xfrm>
            <a:off x="2098440" y="330264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 type="body"/>
          </p:nvPr>
        </p:nvSpPr>
        <p:spPr>
          <a:xfrm>
            <a:off x="3207960" y="330264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subTitle"/>
          </p:nvPr>
        </p:nvSpPr>
        <p:spPr>
          <a:xfrm>
            <a:off x="988920" y="914400"/>
            <a:ext cx="3280680" cy="4571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328068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subTitle"/>
          </p:nvPr>
        </p:nvSpPr>
        <p:spPr>
          <a:xfrm>
            <a:off x="4722840" y="1447920"/>
            <a:ext cx="601956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9889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988920" y="914400"/>
            <a:ext cx="3280680" cy="4571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26701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988920" y="3302640"/>
            <a:ext cx="328068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328068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988920" y="3302640"/>
            <a:ext cx="328068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9889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26701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2098440" y="91440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3207960" y="91440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91" name="PlaceHolder 5"/>
          <p:cNvSpPr>
            <a:spLocks noGrp="1"/>
          </p:cNvSpPr>
          <p:nvPr>
            <p:ph type="body"/>
          </p:nvPr>
        </p:nvSpPr>
        <p:spPr>
          <a:xfrm>
            <a:off x="988920" y="330264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92" name="PlaceHolder 6"/>
          <p:cNvSpPr>
            <a:spLocks noGrp="1"/>
          </p:cNvSpPr>
          <p:nvPr>
            <p:ph type="body"/>
          </p:nvPr>
        </p:nvSpPr>
        <p:spPr>
          <a:xfrm>
            <a:off x="2098440" y="330264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93" name="PlaceHolder 7"/>
          <p:cNvSpPr>
            <a:spLocks noGrp="1"/>
          </p:cNvSpPr>
          <p:nvPr>
            <p:ph type="body"/>
          </p:nvPr>
        </p:nvSpPr>
        <p:spPr>
          <a:xfrm>
            <a:off x="3207960" y="330264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subTitle"/>
          </p:nvPr>
        </p:nvSpPr>
        <p:spPr>
          <a:xfrm>
            <a:off x="988920" y="914400"/>
            <a:ext cx="3280680" cy="4571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328068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328068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subTitle"/>
          </p:nvPr>
        </p:nvSpPr>
        <p:spPr>
          <a:xfrm>
            <a:off x="4722840" y="1447920"/>
            <a:ext cx="601956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9889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26701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body"/>
          </p:nvPr>
        </p:nvSpPr>
        <p:spPr>
          <a:xfrm>
            <a:off x="988920" y="3302640"/>
            <a:ext cx="328068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328068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988920" y="3302640"/>
            <a:ext cx="328068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33" name="PlaceHolder 4"/>
          <p:cNvSpPr>
            <a:spLocks noGrp="1"/>
          </p:cNvSpPr>
          <p:nvPr>
            <p:ph type="body"/>
          </p:nvPr>
        </p:nvSpPr>
        <p:spPr>
          <a:xfrm>
            <a:off x="9889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34" name="PlaceHolder 5"/>
          <p:cNvSpPr>
            <a:spLocks noGrp="1"/>
          </p:cNvSpPr>
          <p:nvPr>
            <p:ph type="body"/>
          </p:nvPr>
        </p:nvSpPr>
        <p:spPr>
          <a:xfrm>
            <a:off x="26701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2098440" y="91440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3207960" y="91440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39" name="PlaceHolder 5"/>
          <p:cNvSpPr>
            <a:spLocks noGrp="1"/>
          </p:cNvSpPr>
          <p:nvPr>
            <p:ph type="body"/>
          </p:nvPr>
        </p:nvSpPr>
        <p:spPr>
          <a:xfrm>
            <a:off x="988920" y="330264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40" name="PlaceHolder 6"/>
          <p:cNvSpPr>
            <a:spLocks noGrp="1"/>
          </p:cNvSpPr>
          <p:nvPr>
            <p:ph type="body"/>
          </p:nvPr>
        </p:nvSpPr>
        <p:spPr>
          <a:xfrm>
            <a:off x="2098440" y="330264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41" name="PlaceHolder 7"/>
          <p:cNvSpPr>
            <a:spLocks noGrp="1"/>
          </p:cNvSpPr>
          <p:nvPr>
            <p:ph type="body"/>
          </p:nvPr>
        </p:nvSpPr>
        <p:spPr>
          <a:xfrm>
            <a:off x="3207960" y="330264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subTitle"/>
          </p:nvPr>
        </p:nvSpPr>
        <p:spPr>
          <a:xfrm>
            <a:off x="988920" y="914400"/>
            <a:ext cx="3280680" cy="4571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328068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subTitle"/>
          </p:nvPr>
        </p:nvSpPr>
        <p:spPr>
          <a:xfrm>
            <a:off x="4722840" y="1447920"/>
            <a:ext cx="601956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65" name="PlaceHolder 4"/>
          <p:cNvSpPr>
            <a:spLocks noGrp="1"/>
          </p:cNvSpPr>
          <p:nvPr>
            <p:ph type="body"/>
          </p:nvPr>
        </p:nvSpPr>
        <p:spPr>
          <a:xfrm>
            <a:off x="9889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 type="body"/>
          </p:nvPr>
        </p:nvSpPr>
        <p:spPr>
          <a:xfrm>
            <a:off x="26701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73" name="PlaceHolder 4"/>
          <p:cNvSpPr>
            <a:spLocks noGrp="1"/>
          </p:cNvSpPr>
          <p:nvPr>
            <p:ph type="body"/>
          </p:nvPr>
        </p:nvSpPr>
        <p:spPr>
          <a:xfrm>
            <a:off x="988920" y="3302640"/>
            <a:ext cx="328068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328068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 type="body"/>
          </p:nvPr>
        </p:nvSpPr>
        <p:spPr>
          <a:xfrm>
            <a:off x="988920" y="3302640"/>
            <a:ext cx="328068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80" name="PlaceHolder 4"/>
          <p:cNvSpPr>
            <a:spLocks noGrp="1"/>
          </p:cNvSpPr>
          <p:nvPr>
            <p:ph type="body"/>
          </p:nvPr>
        </p:nvSpPr>
        <p:spPr>
          <a:xfrm>
            <a:off x="9889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81" name="PlaceHolder 5"/>
          <p:cNvSpPr>
            <a:spLocks noGrp="1"/>
          </p:cNvSpPr>
          <p:nvPr>
            <p:ph type="body"/>
          </p:nvPr>
        </p:nvSpPr>
        <p:spPr>
          <a:xfrm>
            <a:off x="26701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2098440" y="91440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85" name="PlaceHolder 4"/>
          <p:cNvSpPr>
            <a:spLocks noGrp="1"/>
          </p:cNvSpPr>
          <p:nvPr>
            <p:ph type="body"/>
          </p:nvPr>
        </p:nvSpPr>
        <p:spPr>
          <a:xfrm>
            <a:off x="3207960" y="91440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86" name="PlaceHolder 5"/>
          <p:cNvSpPr>
            <a:spLocks noGrp="1"/>
          </p:cNvSpPr>
          <p:nvPr>
            <p:ph type="body"/>
          </p:nvPr>
        </p:nvSpPr>
        <p:spPr>
          <a:xfrm>
            <a:off x="988920" y="330264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87" name="PlaceHolder 6"/>
          <p:cNvSpPr>
            <a:spLocks noGrp="1"/>
          </p:cNvSpPr>
          <p:nvPr>
            <p:ph type="body"/>
          </p:nvPr>
        </p:nvSpPr>
        <p:spPr>
          <a:xfrm>
            <a:off x="2098440" y="330264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88" name="PlaceHolder 7"/>
          <p:cNvSpPr>
            <a:spLocks noGrp="1"/>
          </p:cNvSpPr>
          <p:nvPr>
            <p:ph type="body"/>
          </p:nvPr>
        </p:nvSpPr>
        <p:spPr>
          <a:xfrm>
            <a:off x="3207960" y="330264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subTitle"/>
          </p:nvPr>
        </p:nvSpPr>
        <p:spPr>
          <a:xfrm>
            <a:off x="988920" y="914400"/>
            <a:ext cx="3280680" cy="4571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328068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subTitle"/>
          </p:nvPr>
        </p:nvSpPr>
        <p:spPr>
          <a:xfrm>
            <a:off x="4722840" y="1447920"/>
            <a:ext cx="601956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12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13" name="PlaceHolder 4"/>
          <p:cNvSpPr>
            <a:spLocks noGrp="1"/>
          </p:cNvSpPr>
          <p:nvPr>
            <p:ph type="body"/>
          </p:nvPr>
        </p:nvSpPr>
        <p:spPr>
          <a:xfrm>
            <a:off x="9889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16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17" name="PlaceHolder 4"/>
          <p:cNvSpPr>
            <a:spLocks noGrp="1"/>
          </p:cNvSpPr>
          <p:nvPr>
            <p:ph type="body"/>
          </p:nvPr>
        </p:nvSpPr>
        <p:spPr>
          <a:xfrm>
            <a:off x="26701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19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20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21" name="PlaceHolder 4"/>
          <p:cNvSpPr>
            <a:spLocks noGrp="1"/>
          </p:cNvSpPr>
          <p:nvPr>
            <p:ph type="body"/>
          </p:nvPr>
        </p:nvSpPr>
        <p:spPr>
          <a:xfrm>
            <a:off x="988920" y="3302640"/>
            <a:ext cx="328068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23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328068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24" name="PlaceHolder 3"/>
          <p:cNvSpPr>
            <a:spLocks noGrp="1"/>
          </p:cNvSpPr>
          <p:nvPr>
            <p:ph type="body"/>
          </p:nvPr>
        </p:nvSpPr>
        <p:spPr>
          <a:xfrm>
            <a:off x="988920" y="3302640"/>
            <a:ext cx="328068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27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28" name="PlaceHolder 4"/>
          <p:cNvSpPr>
            <a:spLocks noGrp="1"/>
          </p:cNvSpPr>
          <p:nvPr>
            <p:ph type="body"/>
          </p:nvPr>
        </p:nvSpPr>
        <p:spPr>
          <a:xfrm>
            <a:off x="9889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29" name="PlaceHolder 5"/>
          <p:cNvSpPr>
            <a:spLocks noGrp="1"/>
          </p:cNvSpPr>
          <p:nvPr>
            <p:ph type="body"/>
          </p:nvPr>
        </p:nvSpPr>
        <p:spPr>
          <a:xfrm>
            <a:off x="26701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4722840" y="1447920"/>
            <a:ext cx="601956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2098440" y="91440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3207960" y="91440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34" name="PlaceHolder 5"/>
          <p:cNvSpPr>
            <a:spLocks noGrp="1"/>
          </p:cNvSpPr>
          <p:nvPr>
            <p:ph type="body"/>
          </p:nvPr>
        </p:nvSpPr>
        <p:spPr>
          <a:xfrm>
            <a:off x="988920" y="330264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35" name="PlaceHolder 6"/>
          <p:cNvSpPr>
            <a:spLocks noGrp="1"/>
          </p:cNvSpPr>
          <p:nvPr>
            <p:ph type="body"/>
          </p:nvPr>
        </p:nvSpPr>
        <p:spPr>
          <a:xfrm>
            <a:off x="2098440" y="330264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36" name="PlaceHolder 7"/>
          <p:cNvSpPr>
            <a:spLocks noGrp="1"/>
          </p:cNvSpPr>
          <p:nvPr>
            <p:ph type="body"/>
          </p:nvPr>
        </p:nvSpPr>
        <p:spPr>
          <a:xfrm>
            <a:off x="3207960" y="330264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50" name="PlaceHolder 2"/>
          <p:cNvSpPr>
            <a:spLocks noGrp="1"/>
          </p:cNvSpPr>
          <p:nvPr>
            <p:ph type="subTitle"/>
          </p:nvPr>
        </p:nvSpPr>
        <p:spPr>
          <a:xfrm>
            <a:off x="988920" y="914400"/>
            <a:ext cx="3280680" cy="4571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52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328068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55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subTitle"/>
          </p:nvPr>
        </p:nvSpPr>
        <p:spPr>
          <a:xfrm>
            <a:off x="4722840" y="1447920"/>
            <a:ext cx="601956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59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60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61" name="PlaceHolder 4"/>
          <p:cNvSpPr>
            <a:spLocks noGrp="1"/>
          </p:cNvSpPr>
          <p:nvPr>
            <p:ph type="body"/>
          </p:nvPr>
        </p:nvSpPr>
        <p:spPr>
          <a:xfrm>
            <a:off x="9889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26701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69" name="PlaceHolder 4"/>
          <p:cNvSpPr>
            <a:spLocks noGrp="1"/>
          </p:cNvSpPr>
          <p:nvPr>
            <p:ph type="body"/>
          </p:nvPr>
        </p:nvSpPr>
        <p:spPr>
          <a:xfrm>
            <a:off x="988920" y="3302640"/>
            <a:ext cx="328068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9889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328068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 type="body"/>
          </p:nvPr>
        </p:nvSpPr>
        <p:spPr>
          <a:xfrm>
            <a:off x="988920" y="3302640"/>
            <a:ext cx="328068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74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75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76" name="PlaceHolder 4"/>
          <p:cNvSpPr>
            <a:spLocks noGrp="1"/>
          </p:cNvSpPr>
          <p:nvPr>
            <p:ph type="body"/>
          </p:nvPr>
        </p:nvSpPr>
        <p:spPr>
          <a:xfrm>
            <a:off x="9889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77" name="PlaceHolder 5"/>
          <p:cNvSpPr>
            <a:spLocks noGrp="1"/>
          </p:cNvSpPr>
          <p:nvPr>
            <p:ph type="body"/>
          </p:nvPr>
        </p:nvSpPr>
        <p:spPr>
          <a:xfrm>
            <a:off x="26701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79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80" name="PlaceHolder 3"/>
          <p:cNvSpPr>
            <a:spLocks noGrp="1"/>
          </p:cNvSpPr>
          <p:nvPr>
            <p:ph type="body"/>
          </p:nvPr>
        </p:nvSpPr>
        <p:spPr>
          <a:xfrm>
            <a:off x="2098440" y="91440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81" name="PlaceHolder 4"/>
          <p:cNvSpPr>
            <a:spLocks noGrp="1"/>
          </p:cNvSpPr>
          <p:nvPr>
            <p:ph type="body"/>
          </p:nvPr>
        </p:nvSpPr>
        <p:spPr>
          <a:xfrm>
            <a:off x="3207960" y="91440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82" name="PlaceHolder 5"/>
          <p:cNvSpPr>
            <a:spLocks noGrp="1"/>
          </p:cNvSpPr>
          <p:nvPr>
            <p:ph type="body"/>
          </p:nvPr>
        </p:nvSpPr>
        <p:spPr>
          <a:xfrm>
            <a:off x="988920" y="330264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83" name="PlaceHolder 6"/>
          <p:cNvSpPr>
            <a:spLocks noGrp="1"/>
          </p:cNvSpPr>
          <p:nvPr>
            <p:ph type="body"/>
          </p:nvPr>
        </p:nvSpPr>
        <p:spPr>
          <a:xfrm>
            <a:off x="2098440" y="330264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84" name="PlaceHolder 7"/>
          <p:cNvSpPr>
            <a:spLocks noGrp="1"/>
          </p:cNvSpPr>
          <p:nvPr>
            <p:ph type="body"/>
          </p:nvPr>
        </p:nvSpPr>
        <p:spPr>
          <a:xfrm>
            <a:off x="3207960" y="330264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97" name="PlaceHolder 2"/>
          <p:cNvSpPr>
            <a:spLocks noGrp="1"/>
          </p:cNvSpPr>
          <p:nvPr>
            <p:ph type="subTitle"/>
          </p:nvPr>
        </p:nvSpPr>
        <p:spPr>
          <a:xfrm>
            <a:off x="988920" y="914400"/>
            <a:ext cx="3280680" cy="4571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99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328068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01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02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subTitle"/>
          </p:nvPr>
        </p:nvSpPr>
        <p:spPr>
          <a:xfrm>
            <a:off x="4722840" y="1447920"/>
            <a:ext cx="6019560" cy="5297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06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07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08" name="PlaceHolder 4"/>
          <p:cNvSpPr>
            <a:spLocks noGrp="1"/>
          </p:cNvSpPr>
          <p:nvPr>
            <p:ph type="body"/>
          </p:nvPr>
        </p:nvSpPr>
        <p:spPr>
          <a:xfrm>
            <a:off x="9889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26701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10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11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12" name="PlaceHolder 4"/>
          <p:cNvSpPr>
            <a:spLocks noGrp="1"/>
          </p:cNvSpPr>
          <p:nvPr>
            <p:ph type="body"/>
          </p:nvPr>
        </p:nvSpPr>
        <p:spPr>
          <a:xfrm>
            <a:off x="26701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14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15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16" name="PlaceHolder 4"/>
          <p:cNvSpPr>
            <a:spLocks noGrp="1"/>
          </p:cNvSpPr>
          <p:nvPr>
            <p:ph type="body"/>
          </p:nvPr>
        </p:nvSpPr>
        <p:spPr>
          <a:xfrm>
            <a:off x="988920" y="3302640"/>
            <a:ext cx="328068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18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328068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19" name="PlaceHolder 3"/>
          <p:cNvSpPr>
            <a:spLocks noGrp="1"/>
          </p:cNvSpPr>
          <p:nvPr>
            <p:ph type="body"/>
          </p:nvPr>
        </p:nvSpPr>
        <p:spPr>
          <a:xfrm>
            <a:off x="988920" y="3302640"/>
            <a:ext cx="328068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21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22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23" name="PlaceHolder 4"/>
          <p:cNvSpPr>
            <a:spLocks noGrp="1"/>
          </p:cNvSpPr>
          <p:nvPr>
            <p:ph type="body"/>
          </p:nvPr>
        </p:nvSpPr>
        <p:spPr>
          <a:xfrm>
            <a:off x="9889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24" name="PlaceHolder 5"/>
          <p:cNvSpPr>
            <a:spLocks noGrp="1"/>
          </p:cNvSpPr>
          <p:nvPr>
            <p:ph type="body"/>
          </p:nvPr>
        </p:nvSpPr>
        <p:spPr>
          <a:xfrm>
            <a:off x="2670120" y="330264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26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27" name="PlaceHolder 3"/>
          <p:cNvSpPr>
            <a:spLocks noGrp="1"/>
          </p:cNvSpPr>
          <p:nvPr>
            <p:ph type="body"/>
          </p:nvPr>
        </p:nvSpPr>
        <p:spPr>
          <a:xfrm>
            <a:off x="2098440" y="91440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28" name="PlaceHolder 4"/>
          <p:cNvSpPr>
            <a:spLocks noGrp="1"/>
          </p:cNvSpPr>
          <p:nvPr>
            <p:ph type="body"/>
          </p:nvPr>
        </p:nvSpPr>
        <p:spPr>
          <a:xfrm>
            <a:off x="3207960" y="91440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29" name="PlaceHolder 5"/>
          <p:cNvSpPr>
            <a:spLocks noGrp="1"/>
          </p:cNvSpPr>
          <p:nvPr>
            <p:ph type="body"/>
          </p:nvPr>
        </p:nvSpPr>
        <p:spPr>
          <a:xfrm>
            <a:off x="988920" y="330264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30" name="PlaceHolder 6"/>
          <p:cNvSpPr>
            <a:spLocks noGrp="1"/>
          </p:cNvSpPr>
          <p:nvPr>
            <p:ph type="body"/>
          </p:nvPr>
        </p:nvSpPr>
        <p:spPr>
          <a:xfrm>
            <a:off x="2098440" y="330264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31" name="PlaceHolder 7"/>
          <p:cNvSpPr>
            <a:spLocks noGrp="1"/>
          </p:cNvSpPr>
          <p:nvPr>
            <p:ph type="body"/>
          </p:nvPr>
        </p:nvSpPr>
        <p:spPr>
          <a:xfrm>
            <a:off x="3207960" y="3302640"/>
            <a:ext cx="1056240" cy="2180520"/>
          </a:xfrm>
          <a:prstGeom prst="rect">
            <a:avLst/>
          </a:prstGeom>
        </p:spPr>
        <p:txBody>
          <a:bodyPr lIns="0" tIns="0" rIns="0" bIns="0">
            <a:normAutofit fontScale="49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2670120" y="914400"/>
            <a:ext cx="1600920" cy="2180520"/>
          </a:xfrm>
          <a:prstGeom prst="rect">
            <a:avLst/>
          </a:prstGeom>
        </p:spPr>
        <p:txBody>
          <a:bodyPr lIns="0" tIns="0" rIns="0" bIns="0">
            <a:normAutofit fontScale="97000"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988920" y="3302640"/>
            <a:ext cx="328068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10000">
              <a:srgbClr val="6BD1EC"/>
            </a:gs>
            <a:gs pos="100000">
              <a:srgbClr val="06588E"/>
            </a:gs>
          </a:gsLst>
          <a:lin ang="612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6"/>
          <p:cNvGrpSpPr/>
          <p:nvPr/>
        </p:nvGrpSpPr>
        <p:grpSpPr>
          <a:xfrm>
            <a:off x="9206640" y="2963160"/>
            <a:ext cx="2981880" cy="3209040"/>
            <a:chOff x="9206640" y="2963160"/>
            <a:chExt cx="2981880" cy="3209040"/>
          </a:xfrm>
        </p:grpSpPr>
        <p:sp>
          <p:nvSpPr>
            <p:cNvPr id="12" name="Straight Connector 7"/>
            <p:cNvSpPr/>
            <p:nvPr/>
          </p:nvSpPr>
          <p:spPr>
            <a:xfrm flipH="1">
              <a:off x="11275920" y="2963160"/>
              <a:ext cx="912600" cy="91296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2" name="Straight Connector 8"/>
            <p:cNvSpPr/>
            <p:nvPr/>
          </p:nvSpPr>
          <p:spPr>
            <a:xfrm flipH="1">
              <a:off x="9206640" y="3190320"/>
              <a:ext cx="2981880" cy="298188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" name="Straight Connector 9"/>
            <p:cNvSpPr/>
            <p:nvPr/>
          </p:nvSpPr>
          <p:spPr>
            <a:xfrm flipH="1">
              <a:off x="10292040" y="3285000"/>
              <a:ext cx="1896480" cy="189648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4" name="Straight Connector 10"/>
            <p:cNvSpPr/>
            <p:nvPr/>
          </p:nvSpPr>
          <p:spPr>
            <a:xfrm flipH="1">
              <a:off x="10442880" y="3130920"/>
              <a:ext cx="1745640" cy="1745640"/>
            </a:xfrm>
            <a:prstGeom prst="line">
              <a:avLst/>
            </a:prstGeom>
            <a:ln w="2857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5" name="Straight Connector 11"/>
            <p:cNvSpPr/>
            <p:nvPr/>
          </p:nvSpPr>
          <p:spPr>
            <a:xfrm flipH="1">
              <a:off x="10918800" y="3682800"/>
              <a:ext cx="1269720" cy="1270080"/>
            </a:xfrm>
            <a:prstGeom prst="line">
              <a:avLst/>
            </a:prstGeom>
            <a:ln w="2857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</p:grpSp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4360" y="685800"/>
            <a:ext cx="10058040" cy="274284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cap="all" spc="-1">
                <a:solidFill>
                  <a:srgbClr val="FFFFFF"/>
                </a:solidFill>
                <a:latin typeface="Century Gothic"/>
              </a:rPr>
              <a:t>Click to edit Master title style</a:t>
            </a:r>
            <a:endParaRPr lang="ru-RU" sz="32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84360" y="4114800"/>
            <a:ext cx="8535600" cy="1879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tabLst>
                <a:tab pos="0" algn="l"/>
              </a:tabLst>
            </a:pPr>
            <a:r>
              <a:rPr lang="en-US" sz="2000" b="0" strike="noStrike" spc="-1">
                <a:solidFill>
                  <a:srgbClr val="0F496F"/>
                </a:solidFill>
                <a:latin typeface="Century Gothic"/>
              </a:rPr>
              <a:t>Click to edit Master text styles</a:t>
            </a:r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dt"/>
          </p:nvPr>
        </p:nvSpPr>
        <p:spPr>
          <a:xfrm>
            <a:off x="9904320" y="6172200"/>
            <a:ext cx="1599840" cy="364680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fld id="{3C79078D-4F53-4836-B6AE-0586E03F29F0}" type="datetime">
              <a:rPr lang="en-US" sz="1000" b="0" strike="noStrike" spc="-1">
                <a:solidFill>
                  <a:srgbClr val="0A304A"/>
                </a:solidFill>
                <a:latin typeface="Century Gothic"/>
              </a:rPr>
              <a:pPr algn="r">
                <a:lnSpc>
                  <a:spcPct val="100000"/>
                </a:lnSpc>
              </a:pPr>
              <a:t>8/14/2023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9" name="PlaceHolder 4"/>
          <p:cNvSpPr>
            <a:spLocks noGrp="1"/>
          </p:cNvSpPr>
          <p:nvPr>
            <p:ph type="ftr"/>
          </p:nvPr>
        </p:nvSpPr>
        <p:spPr>
          <a:xfrm>
            <a:off x="684360" y="6172200"/>
            <a:ext cx="7543440" cy="36468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0" name="PlaceHolder 5"/>
          <p:cNvSpPr>
            <a:spLocks noGrp="1"/>
          </p:cNvSpPr>
          <p:nvPr>
            <p:ph type="sldNum"/>
          </p:nvPr>
        </p:nvSpPr>
        <p:spPr>
          <a:xfrm>
            <a:off x="10363320" y="5578560"/>
            <a:ext cx="1141920" cy="6696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BBAA8DE4-77D5-43DA-BD85-7493ABF88575}" type="slidenum">
              <a:rPr lang="en-US" sz="3200" b="0" strike="noStrike" spc="-1">
                <a:solidFill>
                  <a:srgbClr val="0A304A"/>
                </a:solidFill>
                <a:latin typeface="Century Gothic"/>
              </a:rPr>
              <a:pPr algn="r">
                <a:lnSpc>
                  <a:spcPct val="100000"/>
                </a:lnSpc>
              </a:pPr>
              <a:t>‹#›</a:t>
            </a:fld>
            <a:endParaRPr lang="ru-RU" sz="3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10000">
              <a:srgbClr val="6BD1EC"/>
            </a:gs>
            <a:gs pos="100000">
              <a:srgbClr val="06588E"/>
            </a:gs>
          </a:gsLst>
          <a:lin ang="612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6"/>
          <p:cNvGrpSpPr/>
          <p:nvPr/>
        </p:nvGrpSpPr>
        <p:grpSpPr>
          <a:xfrm>
            <a:off x="9206640" y="2963160"/>
            <a:ext cx="2981880" cy="3209040"/>
            <a:chOff x="9206640" y="2963160"/>
            <a:chExt cx="2981880" cy="3209040"/>
          </a:xfrm>
        </p:grpSpPr>
        <p:sp>
          <p:nvSpPr>
            <p:cNvPr id="48" name="Straight Connector 7"/>
            <p:cNvSpPr/>
            <p:nvPr/>
          </p:nvSpPr>
          <p:spPr>
            <a:xfrm flipH="1">
              <a:off x="11275920" y="2963160"/>
              <a:ext cx="912600" cy="91296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49" name="Straight Connector 8"/>
            <p:cNvSpPr/>
            <p:nvPr/>
          </p:nvSpPr>
          <p:spPr>
            <a:xfrm flipH="1">
              <a:off x="9206640" y="3190320"/>
              <a:ext cx="2981880" cy="298188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50" name="Straight Connector 9"/>
            <p:cNvSpPr/>
            <p:nvPr/>
          </p:nvSpPr>
          <p:spPr>
            <a:xfrm flipH="1">
              <a:off x="10292040" y="3285000"/>
              <a:ext cx="1896480" cy="189648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51" name="Straight Connector 10"/>
            <p:cNvSpPr/>
            <p:nvPr/>
          </p:nvSpPr>
          <p:spPr>
            <a:xfrm flipH="1">
              <a:off x="10442880" y="3130920"/>
              <a:ext cx="1745640" cy="1745640"/>
            </a:xfrm>
            <a:prstGeom prst="line">
              <a:avLst/>
            </a:prstGeom>
            <a:ln w="2857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52" name="Straight Connector 11"/>
            <p:cNvSpPr/>
            <p:nvPr/>
          </p:nvSpPr>
          <p:spPr>
            <a:xfrm flipH="1">
              <a:off x="10918800" y="3682800"/>
              <a:ext cx="1269720" cy="1270080"/>
            </a:xfrm>
            <a:prstGeom prst="line">
              <a:avLst/>
            </a:prstGeom>
            <a:ln w="2857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</p:grpSp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84360" y="4487400"/>
            <a:ext cx="8534160" cy="15066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600" b="0" strike="noStrike" cap="all" spc="-1">
                <a:solidFill>
                  <a:srgbClr val="FFFFFF"/>
                </a:solidFill>
                <a:latin typeface="Century Gothic"/>
              </a:rPr>
              <a:t>Click to edit Master title style</a:t>
            </a:r>
            <a:endParaRPr lang="ru-RU" sz="36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84360" y="685800"/>
            <a:ext cx="8534160" cy="36147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285840" indent="-28548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en-US" sz="2000" b="0" strike="noStrike" spc="-1">
                <a:solidFill>
                  <a:srgbClr val="0F496F"/>
                </a:solidFill>
                <a:latin typeface="Century Gothic"/>
              </a:rPr>
              <a:t>Click to edit Master text styles</a:t>
            </a:r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  <a:p>
            <a:pPr marL="743040" lvl="1" indent="-2854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en-US" sz="1800" b="0" strike="noStrike" spc="-1">
                <a:solidFill>
                  <a:srgbClr val="0F496F"/>
                </a:solidFill>
                <a:latin typeface="Century Gothic"/>
              </a:rPr>
              <a:t>Second level</a:t>
            </a:r>
            <a:endParaRPr lang="ru-RU" sz="1800" b="0" strike="noStrike" spc="-1">
              <a:solidFill>
                <a:srgbClr val="0F496F"/>
              </a:solidFill>
              <a:latin typeface="Century Gothic"/>
            </a:endParaRPr>
          </a:p>
          <a:p>
            <a:pPr marL="1200240" lvl="2" indent="-28548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en-US" sz="1600" b="0" strike="noStrike" spc="-1">
                <a:solidFill>
                  <a:srgbClr val="0F496F"/>
                </a:solidFill>
                <a:latin typeface="Century Gothic"/>
              </a:rPr>
              <a:t>Third level</a:t>
            </a:r>
            <a:endParaRPr lang="ru-RU" sz="1600" b="0" strike="noStrike" spc="-1">
              <a:solidFill>
                <a:srgbClr val="0F496F"/>
              </a:solidFill>
              <a:latin typeface="Century Gothic"/>
            </a:endParaRPr>
          </a:p>
          <a:p>
            <a:pPr marL="1542960" lvl="3" indent="-1710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en-US" sz="1400" b="0" strike="noStrike" spc="-1">
                <a:solidFill>
                  <a:srgbClr val="0F496F"/>
                </a:solidFill>
                <a:latin typeface="Century Gothic"/>
              </a:rPr>
              <a:t>Fourth level</a:t>
            </a:r>
            <a:endParaRPr lang="ru-RU" sz="1400" b="0" strike="noStrike" spc="-1">
              <a:solidFill>
                <a:srgbClr val="0F496F"/>
              </a:solidFill>
              <a:latin typeface="Century Gothic"/>
            </a:endParaRPr>
          </a:p>
          <a:p>
            <a:pPr marL="2000160" lvl="4" indent="-1710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en-US" sz="1400" b="0" strike="noStrike" spc="-1">
                <a:solidFill>
                  <a:srgbClr val="0F496F"/>
                </a:solidFill>
                <a:latin typeface="Century Gothic"/>
              </a:rPr>
              <a:t>Fifth level</a:t>
            </a:r>
            <a:endParaRPr lang="ru-RU" sz="14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dt"/>
          </p:nvPr>
        </p:nvSpPr>
        <p:spPr>
          <a:xfrm>
            <a:off x="9904320" y="6172200"/>
            <a:ext cx="1599840" cy="364680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fld id="{11A5C0BA-9C9F-4243-9B40-913F66119B5B}" type="datetime">
              <a:rPr lang="en-US" sz="1000" b="0" strike="noStrike" spc="-1">
                <a:solidFill>
                  <a:srgbClr val="0A304A"/>
                </a:solidFill>
                <a:latin typeface="Century Gothic"/>
              </a:rPr>
              <a:pPr algn="r">
                <a:lnSpc>
                  <a:spcPct val="100000"/>
                </a:lnSpc>
              </a:pPr>
              <a:t>8/14/2023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ftr"/>
          </p:nvPr>
        </p:nvSpPr>
        <p:spPr>
          <a:xfrm>
            <a:off x="684360" y="6172200"/>
            <a:ext cx="7543440" cy="36468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57" name="PlaceHolder 5"/>
          <p:cNvSpPr>
            <a:spLocks noGrp="1"/>
          </p:cNvSpPr>
          <p:nvPr>
            <p:ph type="sldNum"/>
          </p:nvPr>
        </p:nvSpPr>
        <p:spPr>
          <a:xfrm>
            <a:off x="10363320" y="5578560"/>
            <a:ext cx="1141920" cy="6696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3F31ED7A-9795-4C2D-91E5-3C05B09F418A}" type="slidenum">
              <a:rPr lang="en-US" sz="3200" b="0" strike="noStrike" spc="-1">
                <a:solidFill>
                  <a:srgbClr val="0A304A"/>
                </a:solidFill>
                <a:latin typeface="Century Gothic"/>
              </a:rPr>
              <a:pPr algn="r">
                <a:lnSpc>
                  <a:spcPct val="100000"/>
                </a:lnSpc>
              </a:pPr>
              <a:t>‹#›</a:t>
            </a:fld>
            <a:endParaRPr lang="ru-RU" sz="3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10000">
              <a:srgbClr val="6BD1EC"/>
            </a:gs>
            <a:gs pos="100000">
              <a:srgbClr val="06588E"/>
            </a:gs>
          </a:gsLst>
          <a:lin ang="612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6"/>
          <p:cNvGrpSpPr/>
          <p:nvPr/>
        </p:nvGrpSpPr>
        <p:grpSpPr>
          <a:xfrm>
            <a:off x="9206640" y="2963160"/>
            <a:ext cx="2981880" cy="3209040"/>
            <a:chOff x="9206640" y="2963160"/>
            <a:chExt cx="2981880" cy="3209040"/>
          </a:xfrm>
        </p:grpSpPr>
        <p:sp>
          <p:nvSpPr>
            <p:cNvPr id="95" name="Straight Connector 7"/>
            <p:cNvSpPr/>
            <p:nvPr/>
          </p:nvSpPr>
          <p:spPr>
            <a:xfrm flipH="1">
              <a:off x="11275920" y="2963160"/>
              <a:ext cx="912600" cy="91296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96" name="Straight Connector 8"/>
            <p:cNvSpPr/>
            <p:nvPr/>
          </p:nvSpPr>
          <p:spPr>
            <a:xfrm flipH="1">
              <a:off x="9206640" y="3190320"/>
              <a:ext cx="2981880" cy="298188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97" name="Straight Connector 9"/>
            <p:cNvSpPr/>
            <p:nvPr/>
          </p:nvSpPr>
          <p:spPr>
            <a:xfrm flipH="1">
              <a:off x="10292040" y="3285000"/>
              <a:ext cx="1896480" cy="189648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98" name="Straight Connector 10"/>
            <p:cNvSpPr/>
            <p:nvPr/>
          </p:nvSpPr>
          <p:spPr>
            <a:xfrm flipH="1">
              <a:off x="10442880" y="3130920"/>
              <a:ext cx="1745640" cy="1745640"/>
            </a:xfrm>
            <a:prstGeom prst="line">
              <a:avLst/>
            </a:prstGeom>
            <a:ln w="2857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99" name="Straight Connector 11"/>
            <p:cNvSpPr/>
            <p:nvPr/>
          </p:nvSpPr>
          <p:spPr>
            <a:xfrm flipH="1">
              <a:off x="10918800" y="3682800"/>
              <a:ext cx="1269720" cy="1270080"/>
            </a:xfrm>
            <a:prstGeom prst="line">
              <a:avLst/>
            </a:prstGeom>
            <a:ln w="2857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</p:grpSp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722840" y="1447920"/>
            <a:ext cx="6019560" cy="114264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800" b="0" strike="noStrike" cap="all" spc="-1">
                <a:solidFill>
                  <a:srgbClr val="FFFFFF"/>
                </a:solidFill>
                <a:latin typeface="Century Gothic"/>
              </a:rPr>
              <a:t>Click to edit Master title style</a:t>
            </a:r>
            <a:endParaRPr lang="ru-RU" sz="2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988920" y="914400"/>
            <a:ext cx="3280680" cy="4571640"/>
          </a:xfrm>
          <a:prstGeom prst="rect">
            <a:avLst/>
          </a:prstGeom>
        </p:spPr>
        <p:txBody>
          <a:bodyPr lIns="90000" tIns="45000" rIns="90000" bIns="45000">
            <a:normAutofit fontScale="23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600" b="0" strike="noStrike" spc="-1">
                <a:solidFill>
                  <a:srgbClr val="0F496F"/>
                </a:solidFill>
                <a:latin typeface="Century Gothic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600" b="0" strike="noStrike" spc="-1">
                <a:solidFill>
                  <a:srgbClr val="0F496F"/>
                </a:solidFill>
                <a:latin typeface="Century Gothic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600" b="0" strike="noStrike" spc="-1">
                <a:solidFill>
                  <a:srgbClr val="0F496F"/>
                </a:solidFill>
                <a:latin typeface="Century Gothic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600" b="0" strike="noStrike" spc="-1">
                <a:solidFill>
                  <a:srgbClr val="0F496F"/>
                </a:solidFill>
                <a:latin typeface="Century Gothic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600" b="0" strike="noStrike" spc="-1">
                <a:solidFill>
                  <a:srgbClr val="0F496F"/>
                </a:solidFill>
                <a:latin typeface="Century Gothic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600" b="0" strike="noStrike" spc="-1">
                <a:solidFill>
                  <a:srgbClr val="0F496F"/>
                </a:solidFill>
                <a:latin typeface="Century Gothic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600" b="0" strike="noStrike" spc="-1">
                <a:solidFill>
                  <a:srgbClr val="0F496F"/>
                </a:solidFill>
                <a:latin typeface="Century Gothic"/>
              </a:rPr>
              <a:t>Седьмой уровень структуры</a:t>
            </a: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722840" y="2777040"/>
            <a:ext cx="6021000" cy="20484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r>
              <a:rPr lang="en-US" sz="1800" b="0" strike="noStrike" spc="-1">
                <a:solidFill>
                  <a:srgbClr val="0F496F"/>
                </a:solidFill>
                <a:latin typeface="Century Gothic"/>
              </a:rPr>
              <a:t>Click to edit Master text styles</a:t>
            </a:r>
            <a:endParaRPr lang="ru-RU" sz="18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dt"/>
          </p:nvPr>
        </p:nvSpPr>
        <p:spPr>
          <a:xfrm>
            <a:off x="9904320" y="6172200"/>
            <a:ext cx="1599840" cy="364680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fld id="{B63F7D25-E372-4377-81A2-6B4BC0AB5C12}" type="datetime">
              <a:rPr lang="en-US" sz="1000" b="0" strike="noStrike" spc="-1">
                <a:solidFill>
                  <a:srgbClr val="0A304A"/>
                </a:solidFill>
                <a:latin typeface="Century Gothic"/>
              </a:rPr>
              <a:pPr algn="r">
                <a:lnSpc>
                  <a:spcPct val="100000"/>
                </a:lnSpc>
              </a:pPr>
              <a:t>8/14/2023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104" name="PlaceHolder 5"/>
          <p:cNvSpPr>
            <a:spLocks noGrp="1"/>
          </p:cNvSpPr>
          <p:nvPr>
            <p:ph type="ftr"/>
          </p:nvPr>
        </p:nvSpPr>
        <p:spPr>
          <a:xfrm>
            <a:off x="684360" y="6172200"/>
            <a:ext cx="7543440" cy="36468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05" name="PlaceHolder 6"/>
          <p:cNvSpPr>
            <a:spLocks noGrp="1"/>
          </p:cNvSpPr>
          <p:nvPr>
            <p:ph type="sldNum"/>
          </p:nvPr>
        </p:nvSpPr>
        <p:spPr>
          <a:xfrm>
            <a:off x="10363320" y="5578560"/>
            <a:ext cx="1141920" cy="6696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E2EE6CBB-C02F-4F10-8D2A-BEACB0259C90}" type="slidenum">
              <a:rPr lang="en-US" sz="3200" b="0" strike="noStrike" spc="-1">
                <a:solidFill>
                  <a:srgbClr val="0A304A"/>
                </a:solidFill>
                <a:latin typeface="Century Gothic"/>
              </a:rPr>
              <a:pPr algn="r">
                <a:lnSpc>
                  <a:spcPct val="100000"/>
                </a:lnSpc>
              </a:pPr>
              <a:t>‹#›</a:t>
            </a:fld>
            <a:endParaRPr lang="ru-RU" sz="3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10000">
              <a:srgbClr val="6BD1EC"/>
            </a:gs>
            <a:gs pos="100000">
              <a:srgbClr val="06588E"/>
            </a:gs>
          </a:gsLst>
          <a:lin ang="612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roup 6"/>
          <p:cNvGrpSpPr/>
          <p:nvPr/>
        </p:nvGrpSpPr>
        <p:grpSpPr>
          <a:xfrm>
            <a:off x="9206640" y="2963160"/>
            <a:ext cx="2981880" cy="3209040"/>
            <a:chOff x="9206640" y="2963160"/>
            <a:chExt cx="2981880" cy="3209040"/>
          </a:xfrm>
        </p:grpSpPr>
        <p:sp>
          <p:nvSpPr>
            <p:cNvPr id="143" name="Straight Connector 7"/>
            <p:cNvSpPr/>
            <p:nvPr/>
          </p:nvSpPr>
          <p:spPr>
            <a:xfrm flipH="1">
              <a:off x="11275920" y="2963160"/>
              <a:ext cx="912600" cy="91296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44" name="Straight Connector 8"/>
            <p:cNvSpPr/>
            <p:nvPr/>
          </p:nvSpPr>
          <p:spPr>
            <a:xfrm flipH="1">
              <a:off x="9206640" y="3190320"/>
              <a:ext cx="2981880" cy="298188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45" name="Straight Connector 9"/>
            <p:cNvSpPr/>
            <p:nvPr/>
          </p:nvSpPr>
          <p:spPr>
            <a:xfrm flipH="1">
              <a:off x="10292040" y="3285000"/>
              <a:ext cx="1896480" cy="189648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46" name="Straight Connector 10"/>
            <p:cNvSpPr/>
            <p:nvPr/>
          </p:nvSpPr>
          <p:spPr>
            <a:xfrm flipH="1">
              <a:off x="10442880" y="3130920"/>
              <a:ext cx="1745640" cy="1745640"/>
            </a:xfrm>
            <a:prstGeom prst="line">
              <a:avLst/>
            </a:prstGeom>
            <a:ln w="2857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47" name="Straight Connector 11"/>
            <p:cNvSpPr/>
            <p:nvPr/>
          </p:nvSpPr>
          <p:spPr>
            <a:xfrm flipH="1">
              <a:off x="10918800" y="3682800"/>
              <a:ext cx="1269720" cy="1270080"/>
            </a:xfrm>
            <a:prstGeom prst="line">
              <a:avLst/>
            </a:prstGeom>
            <a:ln w="2857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</p:grpSp>
      <p:sp>
        <p:nvSpPr>
          <p:cNvPr id="148" name="PlaceHolder 1"/>
          <p:cNvSpPr>
            <a:spLocks noGrp="1"/>
          </p:cNvSpPr>
          <p:nvPr>
            <p:ph type="dt"/>
          </p:nvPr>
        </p:nvSpPr>
        <p:spPr>
          <a:xfrm>
            <a:off x="9904320" y="6172200"/>
            <a:ext cx="1599840" cy="364680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fld id="{8B115FE4-24E3-4EB0-B30F-359FAAD2100E}" type="datetime">
              <a:rPr lang="en-US" sz="1000" b="0" strike="noStrike" spc="-1">
                <a:solidFill>
                  <a:srgbClr val="0A304A"/>
                </a:solidFill>
                <a:latin typeface="Century Gothic"/>
              </a:rPr>
              <a:pPr algn="r">
                <a:lnSpc>
                  <a:spcPct val="100000"/>
                </a:lnSpc>
              </a:pPr>
              <a:t>8/14/2023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ftr"/>
          </p:nvPr>
        </p:nvSpPr>
        <p:spPr>
          <a:xfrm>
            <a:off x="684360" y="6172200"/>
            <a:ext cx="7543440" cy="36468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sldNum"/>
          </p:nvPr>
        </p:nvSpPr>
        <p:spPr>
          <a:xfrm>
            <a:off x="10363320" y="5578560"/>
            <a:ext cx="1141920" cy="6696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5D40E334-CCDC-4B3D-9426-3306E9B5084E}" type="slidenum">
              <a:rPr lang="en-US" sz="3200" b="0" strike="noStrike" spc="-1">
                <a:solidFill>
                  <a:srgbClr val="0A304A"/>
                </a:solidFill>
                <a:latin typeface="Century Gothic"/>
              </a:rPr>
              <a:pPr algn="r">
                <a:lnSpc>
                  <a:spcPct val="100000"/>
                </a:lnSpc>
              </a:pPr>
              <a:t>‹#›</a:t>
            </a:fld>
            <a:endParaRPr lang="ru-RU" sz="3200" b="0" strike="noStrike" spc="-1">
              <a:latin typeface="Times New Roman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FFFFFF"/>
                </a:solidFill>
                <a:latin typeface="Century Gothic"/>
              </a:rPr>
              <a:t>Для правки текста заглавия щёлкните мышью</a:t>
            </a:r>
          </a:p>
        </p:txBody>
      </p:sp>
      <p:sp>
        <p:nvSpPr>
          <p:cNvPr id="152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F496F"/>
                </a:solidFill>
                <a:latin typeface="Century Gothic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600" b="0" strike="noStrike" spc="-1">
                <a:solidFill>
                  <a:srgbClr val="0F496F"/>
                </a:solidFill>
                <a:latin typeface="Century Gothic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400" b="0" strike="noStrike" spc="-1">
                <a:solidFill>
                  <a:srgbClr val="0F496F"/>
                </a:solidFill>
                <a:latin typeface="Century Gothic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400" b="0" strike="noStrike" spc="-1">
                <a:solidFill>
                  <a:srgbClr val="0F496F"/>
                </a:solidFill>
                <a:latin typeface="Century Gothic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F496F"/>
                </a:solidFill>
                <a:latin typeface="Century Gothic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F496F"/>
                </a:solidFill>
                <a:latin typeface="Century Gothic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F496F"/>
                </a:solidFill>
                <a:latin typeface="Century Gothic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10000">
              <a:srgbClr val="6BD1EC"/>
            </a:gs>
            <a:gs pos="100000">
              <a:srgbClr val="06588E"/>
            </a:gs>
          </a:gsLst>
          <a:lin ang="612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" name="Group 6"/>
          <p:cNvGrpSpPr/>
          <p:nvPr/>
        </p:nvGrpSpPr>
        <p:grpSpPr>
          <a:xfrm>
            <a:off x="9206640" y="2963160"/>
            <a:ext cx="2981880" cy="3209040"/>
            <a:chOff x="9206640" y="2963160"/>
            <a:chExt cx="2981880" cy="3209040"/>
          </a:xfrm>
        </p:grpSpPr>
        <p:sp>
          <p:nvSpPr>
            <p:cNvPr id="190" name="Straight Connector 7"/>
            <p:cNvSpPr/>
            <p:nvPr/>
          </p:nvSpPr>
          <p:spPr>
            <a:xfrm flipH="1">
              <a:off x="11275920" y="2963160"/>
              <a:ext cx="912600" cy="91296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91" name="Straight Connector 8"/>
            <p:cNvSpPr/>
            <p:nvPr/>
          </p:nvSpPr>
          <p:spPr>
            <a:xfrm flipH="1">
              <a:off x="9206640" y="3190320"/>
              <a:ext cx="2981880" cy="298188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92" name="Straight Connector 9"/>
            <p:cNvSpPr/>
            <p:nvPr/>
          </p:nvSpPr>
          <p:spPr>
            <a:xfrm flipH="1">
              <a:off x="10292040" y="3285000"/>
              <a:ext cx="1896480" cy="189648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93" name="Straight Connector 10"/>
            <p:cNvSpPr/>
            <p:nvPr/>
          </p:nvSpPr>
          <p:spPr>
            <a:xfrm flipH="1">
              <a:off x="10442880" y="3130920"/>
              <a:ext cx="1745640" cy="1745640"/>
            </a:xfrm>
            <a:prstGeom prst="line">
              <a:avLst/>
            </a:prstGeom>
            <a:ln w="2857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194" name="Straight Connector 11"/>
            <p:cNvSpPr/>
            <p:nvPr/>
          </p:nvSpPr>
          <p:spPr>
            <a:xfrm flipH="1">
              <a:off x="10918800" y="3682800"/>
              <a:ext cx="1269720" cy="1270080"/>
            </a:xfrm>
            <a:prstGeom prst="line">
              <a:avLst/>
            </a:prstGeom>
            <a:ln w="2857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</p:grpSp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7085160" y="685800"/>
            <a:ext cx="3657240" cy="137124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0" strike="noStrike" cap="all" spc="-1">
                <a:solidFill>
                  <a:srgbClr val="FFFFFF"/>
                </a:solidFill>
                <a:latin typeface="Century Gothic"/>
              </a:rPr>
              <a:t>Click to edit Master title style</a:t>
            </a:r>
            <a:endParaRPr lang="ru-RU" sz="24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684360" y="685800"/>
            <a:ext cx="5943240" cy="5308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285840" indent="-28548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en-US" sz="2000" b="0" strike="noStrike" spc="-1">
                <a:solidFill>
                  <a:srgbClr val="0F496F"/>
                </a:solidFill>
                <a:latin typeface="Century Gothic"/>
              </a:rPr>
              <a:t>Click to edit Master text styles</a:t>
            </a:r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  <a:p>
            <a:pPr marL="743040" lvl="1" indent="-2854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en-US" sz="1800" b="0" strike="noStrike" spc="-1">
                <a:solidFill>
                  <a:srgbClr val="0F496F"/>
                </a:solidFill>
                <a:latin typeface="Century Gothic"/>
              </a:rPr>
              <a:t>Second level</a:t>
            </a:r>
            <a:endParaRPr lang="ru-RU" sz="1800" b="0" strike="noStrike" spc="-1">
              <a:solidFill>
                <a:srgbClr val="0F496F"/>
              </a:solidFill>
              <a:latin typeface="Century Gothic"/>
            </a:endParaRPr>
          </a:p>
          <a:p>
            <a:pPr marL="1200240" lvl="2" indent="-28548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en-US" sz="1600" b="0" strike="noStrike" spc="-1">
                <a:solidFill>
                  <a:srgbClr val="0F496F"/>
                </a:solidFill>
                <a:latin typeface="Century Gothic"/>
              </a:rPr>
              <a:t>Third level</a:t>
            </a:r>
            <a:endParaRPr lang="ru-RU" sz="1600" b="0" strike="noStrike" spc="-1">
              <a:solidFill>
                <a:srgbClr val="0F496F"/>
              </a:solidFill>
              <a:latin typeface="Century Gothic"/>
            </a:endParaRPr>
          </a:p>
          <a:p>
            <a:pPr marL="1542960" lvl="3" indent="-1710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en-US" sz="1400" b="0" strike="noStrike" spc="-1">
                <a:solidFill>
                  <a:srgbClr val="0F496F"/>
                </a:solidFill>
                <a:latin typeface="Century Gothic"/>
              </a:rPr>
              <a:t>Fourth level</a:t>
            </a:r>
            <a:endParaRPr lang="ru-RU" sz="1400" b="0" strike="noStrike" spc="-1">
              <a:solidFill>
                <a:srgbClr val="0F496F"/>
              </a:solidFill>
              <a:latin typeface="Century Gothic"/>
            </a:endParaRPr>
          </a:p>
          <a:p>
            <a:pPr marL="2000160" lvl="4" indent="-1710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en-US" sz="1400" b="0" strike="noStrike" spc="-1">
                <a:solidFill>
                  <a:srgbClr val="0F496F"/>
                </a:solidFill>
                <a:latin typeface="Century Gothic"/>
              </a:rPr>
              <a:t>Fifth level</a:t>
            </a:r>
            <a:endParaRPr lang="ru-RU" sz="14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 type="body"/>
          </p:nvPr>
        </p:nvSpPr>
        <p:spPr>
          <a:xfrm>
            <a:off x="7085160" y="2209680"/>
            <a:ext cx="3657240" cy="209088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tabLst>
                <a:tab pos="0" algn="l"/>
              </a:tabLst>
            </a:pPr>
            <a:r>
              <a:rPr lang="en-US" sz="1600" b="0" strike="noStrike" spc="-1">
                <a:solidFill>
                  <a:srgbClr val="0F496F"/>
                </a:solidFill>
                <a:latin typeface="Century Gothic"/>
              </a:rPr>
              <a:t>Click to edit Master text styles</a:t>
            </a:r>
            <a:endParaRPr lang="ru-RU" sz="16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198" name="PlaceHolder 4"/>
          <p:cNvSpPr>
            <a:spLocks noGrp="1"/>
          </p:cNvSpPr>
          <p:nvPr>
            <p:ph type="dt"/>
          </p:nvPr>
        </p:nvSpPr>
        <p:spPr>
          <a:xfrm>
            <a:off x="9904320" y="6172200"/>
            <a:ext cx="1599840" cy="364680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fld id="{C168F7BA-86B9-447A-9FA6-67295C1F9C0E}" type="datetime">
              <a:rPr lang="en-US" sz="1000" b="0" strike="noStrike" spc="-1">
                <a:solidFill>
                  <a:srgbClr val="0A304A"/>
                </a:solidFill>
                <a:latin typeface="Century Gothic"/>
              </a:rPr>
              <a:pPr algn="r">
                <a:lnSpc>
                  <a:spcPct val="100000"/>
                </a:lnSpc>
              </a:pPr>
              <a:t>8/14/2023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199" name="PlaceHolder 5"/>
          <p:cNvSpPr>
            <a:spLocks noGrp="1"/>
          </p:cNvSpPr>
          <p:nvPr>
            <p:ph type="ftr"/>
          </p:nvPr>
        </p:nvSpPr>
        <p:spPr>
          <a:xfrm>
            <a:off x="684360" y="6172200"/>
            <a:ext cx="7543440" cy="36468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200" name="PlaceHolder 6"/>
          <p:cNvSpPr>
            <a:spLocks noGrp="1"/>
          </p:cNvSpPr>
          <p:nvPr>
            <p:ph type="sldNum"/>
          </p:nvPr>
        </p:nvSpPr>
        <p:spPr>
          <a:xfrm>
            <a:off x="10363320" y="5578560"/>
            <a:ext cx="1141920" cy="6696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FD877182-87C7-4D97-8D8B-090109BDBAE2}" type="slidenum">
              <a:rPr lang="en-US" sz="3200" b="0" strike="noStrike" spc="-1">
                <a:solidFill>
                  <a:srgbClr val="0A304A"/>
                </a:solidFill>
                <a:latin typeface="Century Gothic"/>
              </a:rPr>
              <a:pPr algn="r">
                <a:lnSpc>
                  <a:spcPct val="100000"/>
                </a:lnSpc>
              </a:pPr>
              <a:t>‹#›</a:t>
            </a:fld>
            <a:endParaRPr lang="ru-RU" sz="3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/>
    <p:bodyStyle/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10000">
              <a:srgbClr val="6BD1EC"/>
            </a:gs>
            <a:gs pos="100000">
              <a:srgbClr val="06588E"/>
            </a:gs>
          </a:gsLst>
          <a:lin ang="612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7" name="Group 6"/>
          <p:cNvGrpSpPr/>
          <p:nvPr/>
        </p:nvGrpSpPr>
        <p:grpSpPr>
          <a:xfrm>
            <a:off x="9206640" y="2963160"/>
            <a:ext cx="2981880" cy="3209040"/>
            <a:chOff x="9206640" y="2963160"/>
            <a:chExt cx="2981880" cy="3209040"/>
          </a:xfrm>
        </p:grpSpPr>
        <p:sp>
          <p:nvSpPr>
            <p:cNvPr id="238" name="Straight Connector 7"/>
            <p:cNvSpPr/>
            <p:nvPr/>
          </p:nvSpPr>
          <p:spPr>
            <a:xfrm flipH="1">
              <a:off x="11275920" y="2963160"/>
              <a:ext cx="912600" cy="91296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239" name="Straight Connector 8"/>
            <p:cNvSpPr/>
            <p:nvPr/>
          </p:nvSpPr>
          <p:spPr>
            <a:xfrm flipH="1">
              <a:off x="9206640" y="3190320"/>
              <a:ext cx="2981880" cy="298188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240" name="Straight Connector 9"/>
            <p:cNvSpPr/>
            <p:nvPr/>
          </p:nvSpPr>
          <p:spPr>
            <a:xfrm flipH="1">
              <a:off x="10292040" y="3285000"/>
              <a:ext cx="1896480" cy="189648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241" name="Straight Connector 10"/>
            <p:cNvSpPr/>
            <p:nvPr/>
          </p:nvSpPr>
          <p:spPr>
            <a:xfrm flipH="1">
              <a:off x="10442880" y="3130920"/>
              <a:ext cx="1745640" cy="1745640"/>
            </a:xfrm>
            <a:prstGeom prst="line">
              <a:avLst/>
            </a:prstGeom>
            <a:ln w="2857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242" name="Straight Connector 11"/>
            <p:cNvSpPr/>
            <p:nvPr/>
          </p:nvSpPr>
          <p:spPr>
            <a:xfrm flipH="1">
              <a:off x="10918800" y="3682800"/>
              <a:ext cx="1269720" cy="1270080"/>
            </a:xfrm>
            <a:prstGeom prst="line">
              <a:avLst/>
            </a:prstGeom>
            <a:ln w="2857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</p:grpSp>
      <p:sp>
        <p:nvSpPr>
          <p:cNvPr id="243" name="PlaceHolder 1"/>
          <p:cNvSpPr>
            <a:spLocks noGrp="1"/>
          </p:cNvSpPr>
          <p:nvPr>
            <p:ph type="title"/>
          </p:nvPr>
        </p:nvSpPr>
        <p:spPr>
          <a:xfrm>
            <a:off x="684360" y="4487400"/>
            <a:ext cx="8534160" cy="15066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600" b="0" strike="noStrike" cap="all" spc="-1">
                <a:solidFill>
                  <a:srgbClr val="FFFFFF"/>
                </a:solidFill>
                <a:latin typeface="Century Gothic"/>
              </a:rPr>
              <a:t>Click to edit Master title style</a:t>
            </a:r>
            <a:endParaRPr lang="ru-RU" sz="36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44" name="PlaceHolder 2"/>
          <p:cNvSpPr>
            <a:spLocks noGrp="1"/>
          </p:cNvSpPr>
          <p:nvPr>
            <p:ph type="body"/>
          </p:nvPr>
        </p:nvSpPr>
        <p:spPr>
          <a:xfrm>
            <a:off x="684360" y="685800"/>
            <a:ext cx="4937400" cy="361476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285840" indent="-28548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en-US" sz="2000" b="0" strike="noStrike" spc="-1">
                <a:solidFill>
                  <a:srgbClr val="0F496F"/>
                </a:solidFill>
                <a:latin typeface="Century Gothic"/>
              </a:rPr>
              <a:t>Click to edit Master text styles</a:t>
            </a:r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  <a:p>
            <a:pPr marL="743040" lvl="1" indent="-2854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en-US" sz="1800" b="0" strike="noStrike" spc="-1">
                <a:solidFill>
                  <a:srgbClr val="0F496F"/>
                </a:solidFill>
                <a:latin typeface="Century Gothic"/>
              </a:rPr>
              <a:t>Second level</a:t>
            </a:r>
            <a:endParaRPr lang="ru-RU" sz="1800" b="0" strike="noStrike" spc="-1">
              <a:solidFill>
                <a:srgbClr val="0F496F"/>
              </a:solidFill>
              <a:latin typeface="Century Gothic"/>
            </a:endParaRPr>
          </a:p>
          <a:p>
            <a:pPr marL="1200240" lvl="2" indent="-28548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en-US" sz="1600" b="0" strike="noStrike" spc="-1">
                <a:solidFill>
                  <a:srgbClr val="0F496F"/>
                </a:solidFill>
                <a:latin typeface="Century Gothic"/>
              </a:rPr>
              <a:t>Third level</a:t>
            </a:r>
            <a:endParaRPr lang="ru-RU" sz="1600" b="0" strike="noStrike" spc="-1">
              <a:solidFill>
                <a:srgbClr val="0F496F"/>
              </a:solidFill>
              <a:latin typeface="Century Gothic"/>
            </a:endParaRPr>
          </a:p>
          <a:p>
            <a:pPr marL="1542960" lvl="3" indent="-1710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en-US" sz="1400" b="0" strike="noStrike" spc="-1">
                <a:solidFill>
                  <a:srgbClr val="0F496F"/>
                </a:solidFill>
                <a:latin typeface="Century Gothic"/>
              </a:rPr>
              <a:t>Fourth level</a:t>
            </a:r>
            <a:endParaRPr lang="ru-RU" sz="1400" b="0" strike="noStrike" spc="-1">
              <a:solidFill>
                <a:srgbClr val="0F496F"/>
              </a:solidFill>
              <a:latin typeface="Century Gothic"/>
            </a:endParaRPr>
          </a:p>
          <a:p>
            <a:pPr marL="2000160" lvl="4" indent="-1710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en-US" sz="1400" b="0" strike="noStrike" spc="-1">
                <a:solidFill>
                  <a:srgbClr val="0F496F"/>
                </a:solidFill>
                <a:latin typeface="Century Gothic"/>
              </a:rPr>
              <a:t>Fifth level</a:t>
            </a:r>
            <a:endParaRPr lang="ru-RU" sz="14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45" name="PlaceHolder 3"/>
          <p:cNvSpPr>
            <a:spLocks noGrp="1"/>
          </p:cNvSpPr>
          <p:nvPr>
            <p:ph type="body"/>
          </p:nvPr>
        </p:nvSpPr>
        <p:spPr>
          <a:xfrm>
            <a:off x="5808240" y="685800"/>
            <a:ext cx="4934160" cy="361476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285840" indent="-28548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en-US" sz="2000" b="0" strike="noStrike" spc="-1">
                <a:solidFill>
                  <a:srgbClr val="0F496F"/>
                </a:solidFill>
                <a:latin typeface="Century Gothic"/>
              </a:rPr>
              <a:t>Click to edit Master text styles</a:t>
            </a:r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  <a:p>
            <a:pPr marL="743040" lvl="1" indent="-2854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en-US" sz="1800" b="0" strike="noStrike" spc="-1">
                <a:solidFill>
                  <a:srgbClr val="0F496F"/>
                </a:solidFill>
                <a:latin typeface="Century Gothic"/>
              </a:rPr>
              <a:t>Second level</a:t>
            </a:r>
            <a:endParaRPr lang="ru-RU" sz="1800" b="0" strike="noStrike" spc="-1">
              <a:solidFill>
                <a:srgbClr val="0F496F"/>
              </a:solidFill>
              <a:latin typeface="Century Gothic"/>
            </a:endParaRPr>
          </a:p>
          <a:p>
            <a:pPr marL="1200240" lvl="2" indent="-28548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en-US" sz="1600" b="0" strike="noStrike" spc="-1">
                <a:solidFill>
                  <a:srgbClr val="0F496F"/>
                </a:solidFill>
                <a:latin typeface="Century Gothic"/>
              </a:rPr>
              <a:t>Third level</a:t>
            </a:r>
            <a:endParaRPr lang="ru-RU" sz="1600" b="0" strike="noStrike" spc="-1">
              <a:solidFill>
                <a:srgbClr val="0F496F"/>
              </a:solidFill>
              <a:latin typeface="Century Gothic"/>
            </a:endParaRPr>
          </a:p>
          <a:p>
            <a:pPr marL="1542960" lvl="3" indent="-1710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en-US" sz="1400" b="0" strike="noStrike" spc="-1">
                <a:solidFill>
                  <a:srgbClr val="0F496F"/>
                </a:solidFill>
                <a:latin typeface="Century Gothic"/>
              </a:rPr>
              <a:t>Fourth level</a:t>
            </a:r>
            <a:endParaRPr lang="ru-RU" sz="1400" b="0" strike="noStrike" spc="-1">
              <a:solidFill>
                <a:srgbClr val="0F496F"/>
              </a:solidFill>
              <a:latin typeface="Century Gothic"/>
            </a:endParaRPr>
          </a:p>
          <a:p>
            <a:pPr marL="2000160" lvl="4" indent="-1710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en-US" sz="1400" b="0" strike="noStrike" spc="-1">
                <a:solidFill>
                  <a:srgbClr val="0F496F"/>
                </a:solidFill>
                <a:latin typeface="Century Gothic"/>
              </a:rPr>
              <a:t>Fifth level</a:t>
            </a:r>
            <a:endParaRPr lang="ru-RU" sz="14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46" name="PlaceHolder 4"/>
          <p:cNvSpPr>
            <a:spLocks noGrp="1"/>
          </p:cNvSpPr>
          <p:nvPr>
            <p:ph type="dt"/>
          </p:nvPr>
        </p:nvSpPr>
        <p:spPr>
          <a:xfrm>
            <a:off x="9904320" y="6172200"/>
            <a:ext cx="1599840" cy="364680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fld id="{C51D55B8-53CE-4F81-A500-94CF9A9DEE08}" type="datetime">
              <a:rPr lang="en-US" sz="1000" b="0" strike="noStrike" spc="-1">
                <a:solidFill>
                  <a:srgbClr val="0A304A"/>
                </a:solidFill>
                <a:latin typeface="Century Gothic"/>
              </a:rPr>
              <a:pPr algn="r">
                <a:lnSpc>
                  <a:spcPct val="100000"/>
                </a:lnSpc>
              </a:pPr>
              <a:t>8/14/2023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247" name="PlaceHolder 5"/>
          <p:cNvSpPr>
            <a:spLocks noGrp="1"/>
          </p:cNvSpPr>
          <p:nvPr>
            <p:ph type="ftr"/>
          </p:nvPr>
        </p:nvSpPr>
        <p:spPr>
          <a:xfrm>
            <a:off x="684360" y="6172200"/>
            <a:ext cx="7543440" cy="36468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248" name="PlaceHolder 6"/>
          <p:cNvSpPr>
            <a:spLocks noGrp="1"/>
          </p:cNvSpPr>
          <p:nvPr>
            <p:ph type="sldNum"/>
          </p:nvPr>
        </p:nvSpPr>
        <p:spPr>
          <a:xfrm>
            <a:off x="10363320" y="5578560"/>
            <a:ext cx="1141920" cy="6696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812F54BA-82C3-4BCC-9A64-B5AFCA533911}" type="slidenum">
              <a:rPr lang="en-US" sz="3200" b="0" strike="noStrike" spc="-1">
                <a:solidFill>
                  <a:srgbClr val="0A304A"/>
                </a:solidFill>
                <a:latin typeface="Century Gothic"/>
              </a:rPr>
              <a:pPr algn="r">
                <a:lnSpc>
                  <a:spcPct val="100000"/>
                </a:lnSpc>
              </a:pPr>
              <a:t>‹#›</a:t>
            </a:fld>
            <a:endParaRPr lang="ru-RU" sz="3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/>
    <p:bodyStyle/>
    <p:otherStyle/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10000">
              <a:srgbClr val="6BD1EC"/>
            </a:gs>
            <a:gs pos="100000">
              <a:srgbClr val="06588E"/>
            </a:gs>
          </a:gsLst>
          <a:lin ang="612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5" name="Group 6"/>
          <p:cNvGrpSpPr/>
          <p:nvPr/>
        </p:nvGrpSpPr>
        <p:grpSpPr>
          <a:xfrm>
            <a:off x="9206640" y="2963160"/>
            <a:ext cx="2981880" cy="3209040"/>
            <a:chOff x="9206640" y="2963160"/>
            <a:chExt cx="2981880" cy="3209040"/>
          </a:xfrm>
        </p:grpSpPr>
        <p:sp>
          <p:nvSpPr>
            <p:cNvPr id="286" name="Straight Connector 7"/>
            <p:cNvSpPr/>
            <p:nvPr/>
          </p:nvSpPr>
          <p:spPr>
            <a:xfrm flipH="1">
              <a:off x="11275920" y="2963160"/>
              <a:ext cx="912600" cy="91296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287" name="Straight Connector 8"/>
            <p:cNvSpPr/>
            <p:nvPr/>
          </p:nvSpPr>
          <p:spPr>
            <a:xfrm flipH="1">
              <a:off x="9206640" y="3190320"/>
              <a:ext cx="2981880" cy="298188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288" name="Straight Connector 9"/>
            <p:cNvSpPr/>
            <p:nvPr/>
          </p:nvSpPr>
          <p:spPr>
            <a:xfrm flipH="1">
              <a:off x="10292040" y="3285000"/>
              <a:ext cx="1896480" cy="189648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289" name="Straight Connector 10"/>
            <p:cNvSpPr/>
            <p:nvPr/>
          </p:nvSpPr>
          <p:spPr>
            <a:xfrm flipH="1">
              <a:off x="10442880" y="3130920"/>
              <a:ext cx="1745640" cy="1745640"/>
            </a:xfrm>
            <a:prstGeom prst="line">
              <a:avLst/>
            </a:prstGeom>
            <a:ln w="2857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290" name="Straight Connector 11"/>
            <p:cNvSpPr/>
            <p:nvPr/>
          </p:nvSpPr>
          <p:spPr>
            <a:xfrm flipH="1">
              <a:off x="10918800" y="3682800"/>
              <a:ext cx="1269720" cy="1270080"/>
            </a:xfrm>
            <a:prstGeom prst="line">
              <a:avLst/>
            </a:prstGeom>
            <a:ln w="2857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</p:grpSp>
      <p:sp>
        <p:nvSpPr>
          <p:cNvPr id="291" name="PlaceHolder 1"/>
          <p:cNvSpPr>
            <a:spLocks noGrp="1"/>
          </p:cNvSpPr>
          <p:nvPr>
            <p:ph type="title"/>
          </p:nvPr>
        </p:nvSpPr>
        <p:spPr>
          <a:xfrm>
            <a:off x="684360" y="2006640"/>
            <a:ext cx="8534160" cy="228132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600" b="0" strike="noStrike" cap="all" spc="-1">
                <a:solidFill>
                  <a:srgbClr val="FFFFFF"/>
                </a:solidFill>
                <a:latin typeface="Century Gothic"/>
              </a:rPr>
              <a:t>Click to edit Master title style</a:t>
            </a:r>
            <a:endParaRPr lang="ru-RU" sz="36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292" name="PlaceHolder 2"/>
          <p:cNvSpPr>
            <a:spLocks noGrp="1"/>
          </p:cNvSpPr>
          <p:nvPr>
            <p:ph type="body"/>
          </p:nvPr>
        </p:nvSpPr>
        <p:spPr>
          <a:xfrm>
            <a:off x="684360" y="4495680"/>
            <a:ext cx="8534160" cy="149832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r>
              <a:rPr lang="en-US" sz="1800" b="0" strike="noStrike" spc="-1">
                <a:solidFill>
                  <a:srgbClr val="0F496F"/>
                </a:solidFill>
                <a:latin typeface="Century Gothic"/>
              </a:rPr>
              <a:t>Click to edit Master text styles</a:t>
            </a:r>
            <a:endParaRPr lang="ru-RU" sz="18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293" name="PlaceHolder 3"/>
          <p:cNvSpPr>
            <a:spLocks noGrp="1"/>
          </p:cNvSpPr>
          <p:nvPr>
            <p:ph type="dt"/>
          </p:nvPr>
        </p:nvSpPr>
        <p:spPr>
          <a:xfrm>
            <a:off x="9904320" y="6172200"/>
            <a:ext cx="1599840" cy="364680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fld id="{D8F1922A-6CAD-42FB-BABA-5F89A93A3C5A}" type="datetime">
              <a:rPr lang="en-US" sz="1000" b="0" strike="noStrike" spc="-1">
                <a:solidFill>
                  <a:srgbClr val="0A304A"/>
                </a:solidFill>
                <a:latin typeface="Century Gothic"/>
              </a:rPr>
              <a:pPr algn="r">
                <a:lnSpc>
                  <a:spcPct val="100000"/>
                </a:lnSpc>
              </a:pPr>
              <a:t>8/14/2023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294" name="PlaceHolder 4"/>
          <p:cNvSpPr>
            <a:spLocks noGrp="1"/>
          </p:cNvSpPr>
          <p:nvPr>
            <p:ph type="ftr"/>
          </p:nvPr>
        </p:nvSpPr>
        <p:spPr>
          <a:xfrm>
            <a:off x="684360" y="6172200"/>
            <a:ext cx="7543440" cy="36468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295" name="PlaceHolder 5"/>
          <p:cNvSpPr>
            <a:spLocks noGrp="1"/>
          </p:cNvSpPr>
          <p:nvPr>
            <p:ph type="sldNum"/>
          </p:nvPr>
        </p:nvSpPr>
        <p:spPr>
          <a:xfrm>
            <a:off x="10363320" y="5578560"/>
            <a:ext cx="1141920" cy="66960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7737D7CB-EABE-4034-9B78-8D65A50F7C22}" type="slidenum">
              <a:rPr lang="en-US" sz="3200" b="0" strike="noStrike" spc="-1">
                <a:solidFill>
                  <a:srgbClr val="0A304A"/>
                </a:solidFill>
                <a:latin typeface="Century Gothic"/>
              </a:rPr>
              <a:pPr algn="r">
                <a:lnSpc>
                  <a:spcPct val="100000"/>
                </a:lnSpc>
              </a:pPr>
              <a:t>‹#›</a:t>
            </a:fld>
            <a:endParaRPr lang="ru-RU" sz="3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Заголовок 8"/>
          <p:cNvSpPr txBox="1"/>
          <p:nvPr/>
        </p:nvSpPr>
        <p:spPr>
          <a:xfrm>
            <a:off x="684360" y="685800"/>
            <a:ext cx="10058040" cy="27428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200" b="1" strike="noStrike" cap="all" spc="-1">
                <a:solidFill>
                  <a:srgbClr val="FFFFFF"/>
                </a:solidFill>
                <a:latin typeface="Century Gothic"/>
              </a:rPr>
              <a:t>РАЗВИТИЕ МУЗЫКАЛЬНО - РИТМИЧЕСКОГО  И </a:t>
            </a:r>
            <a:r>
              <a:t/>
            </a:r>
            <a:br/>
            <a:r>
              <a:rPr lang="ru-RU" sz="3200" b="1" strike="noStrike" cap="all" spc="-1">
                <a:solidFill>
                  <a:srgbClr val="FFFFFF"/>
                </a:solidFill>
                <a:latin typeface="Century Gothic"/>
              </a:rPr>
              <a:t>МЕЛОДИЧЕСКОГО СЛУХА НА УРОКАХ </a:t>
            </a:r>
            <a:r>
              <a:t/>
            </a:r>
            <a:br/>
            <a:r>
              <a:rPr lang="ru-RU" sz="3200" b="1" strike="noStrike" cap="all" spc="-1">
                <a:solidFill>
                  <a:srgbClr val="FFFFFF"/>
                </a:solidFill>
                <a:latin typeface="Century Gothic"/>
              </a:rPr>
              <a:t>СОЛЬФЕДЖИО В МЛАДШИХ КЛАССАХ</a:t>
            </a:r>
            <a:endParaRPr lang="ru-RU" sz="3200" b="1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39" name="Подзаголовок 9"/>
          <p:cNvSpPr txBox="1"/>
          <p:nvPr/>
        </p:nvSpPr>
        <p:spPr>
          <a:xfrm>
            <a:off x="684360" y="4114800"/>
            <a:ext cx="8535600" cy="18792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tabLst>
                <a:tab pos="0" algn="l"/>
              </a:tabLst>
            </a:pPr>
            <a:r>
              <a:rPr lang="ru-RU" sz="2000" b="0" strike="noStrike" spc="-1" dirty="0">
                <a:solidFill>
                  <a:srgbClr val="0F496F"/>
                </a:solidFill>
                <a:latin typeface="Century Gothic"/>
              </a:rPr>
              <a:t>Педагог дополнительного образования 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tabLst>
                <a:tab pos="0" algn="l"/>
              </a:tabLst>
            </a:pPr>
            <a:r>
              <a:rPr lang="ru-RU" sz="2000" b="0" strike="noStrike" spc="-1" dirty="0">
                <a:solidFill>
                  <a:srgbClr val="0F496F"/>
                </a:solidFill>
                <a:latin typeface="Century Gothic"/>
              </a:rPr>
              <a:t>МБУ ДО «ДМХШ № 4» г. о. Самара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tabLst>
                <a:tab pos="0" algn="l"/>
              </a:tabLst>
            </a:pPr>
            <a:r>
              <a:rPr lang="ru-RU" sz="2000" b="0" strike="noStrike" spc="-1" dirty="0">
                <a:solidFill>
                  <a:srgbClr val="0F496F"/>
                </a:solidFill>
                <a:latin typeface="Century Gothic"/>
              </a:rPr>
              <a:t>                                                         </a:t>
            </a:r>
            <a:r>
              <a:rPr lang="ru-RU" sz="2000" b="1" strike="noStrike" spc="-1" dirty="0">
                <a:solidFill>
                  <a:srgbClr val="0F496F"/>
                </a:solidFill>
                <a:latin typeface="Century Gothic"/>
              </a:rPr>
              <a:t> Житкова Наталья </a:t>
            </a:r>
            <a:r>
              <a:rPr lang="ru-RU" sz="2000" b="1" strike="noStrike" spc="-1" smtClean="0">
                <a:solidFill>
                  <a:srgbClr val="0F496F"/>
                </a:solidFill>
                <a:latin typeface="Century Gothic"/>
              </a:rPr>
              <a:t>Владимировна  март2023г</a:t>
            </a:r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Заголовок 1"/>
          <p:cNvSpPr txBox="1"/>
          <p:nvPr/>
        </p:nvSpPr>
        <p:spPr>
          <a:xfrm>
            <a:off x="684360" y="2006640"/>
            <a:ext cx="8534160" cy="228132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b="0" strike="noStrike" cap="all" spc="-1">
                <a:solidFill>
                  <a:srgbClr val="FFFFFF"/>
                </a:solidFill>
                <a:latin typeface="Century Gothic"/>
              </a:rPr>
              <a:t>Развитие творческих навыков</a:t>
            </a:r>
            <a:r>
              <a:t/>
            </a:r>
            <a:br/>
            <a:endParaRPr lang="ru-RU" sz="36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74" name="Текст 5"/>
          <p:cNvSpPr txBox="1"/>
          <p:nvPr/>
        </p:nvSpPr>
        <p:spPr>
          <a:xfrm>
            <a:off x="684360" y="4495680"/>
            <a:ext cx="8534160" cy="149832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34000"/>
          </a:bodyPr>
          <a:lstStyle/>
          <a:p>
            <a:pPr algn="ctr">
              <a:lnSpc>
                <a:spcPct val="100000"/>
              </a:lnSpc>
              <a:spcBef>
                <a:spcPts val="1199"/>
              </a:spcBef>
              <a:spcAft>
                <a:spcPts val="601"/>
              </a:spcAft>
              <a:tabLst>
                <a:tab pos="0" algn="l"/>
              </a:tabLst>
            </a:pPr>
            <a:r>
              <a:rPr lang="ru-RU" sz="6000" b="1" i="1" strike="noStrike" spc="-1">
                <a:solidFill>
                  <a:srgbClr val="0F496F"/>
                </a:solidFill>
                <a:latin typeface="Century Gothic"/>
              </a:rPr>
              <a:t>Музыкально-творческая фантазия</a:t>
            </a:r>
            <a:endParaRPr lang="ru-RU" sz="6000" b="0" strike="noStrike" spc="-1">
              <a:solidFill>
                <a:srgbClr val="0F496F"/>
              </a:solidFill>
              <a:latin typeface="Century Gothic"/>
            </a:endParaRPr>
          </a:p>
        </p:txBody>
      </p:sp>
      <p:pic>
        <p:nvPicPr>
          <p:cNvPr id="375" name="Рисунок 4" descr="фиксики.jpg"/>
          <p:cNvPicPr/>
          <p:nvPr/>
        </p:nvPicPr>
        <p:blipFill>
          <a:blip r:embed="rId2" cstate="print"/>
          <a:srcRect t="29076" b="29076"/>
          <a:stretch/>
        </p:blipFill>
        <p:spPr>
          <a:xfrm>
            <a:off x="540000" y="259920"/>
            <a:ext cx="10818360" cy="37000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10000">
              <a:srgbClr val="6BD1EC"/>
            </a:gs>
            <a:gs pos="100000">
              <a:srgbClr val="06588E"/>
            </a:gs>
          </a:gsLst>
          <a:lin ang="612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traight Connector 8"/>
          <p:cNvSpPr/>
          <p:nvPr/>
        </p:nvSpPr>
        <p:spPr>
          <a:xfrm flipH="1">
            <a:off x="8227800" y="8280"/>
            <a:ext cx="3809880" cy="3809880"/>
          </a:xfrm>
          <a:prstGeom prst="line">
            <a:avLst/>
          </a:prstGeom>
          <a:ln w="12700" cap="rnd">
            <a:solidFill>
              <a:srgbClr val="FFFFFF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77" name="Straight Connector 10"/>
          <p:cNvSpPr/>
          <p:nvPr/>
        </p:nvSpPr>
        <p:spPr>
          <a:xfrm flipH="1">
            <a:off x="6108120" y="91440"/>
            <a:ext cx="6080400" cy="6080760"/>
          </a:xfrm>
          <a:prstGeom prst="line">
            <a:avLst/>
          </a:prstGeom>
          <a:ln w="12700" cap="rnd">
            <a:solidFill>
              <a:srgbClr val="FFFFFF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78" name="Straight Connector 12"/>
          <p:cNvSpPr/>
          <p:nvPr/>
        </p:nvSpPr>
        <p:spPr>
          <a:xfrm flipH="1">
            <a:off x="7235640" y="228600"/>
            <a:ext cx="4952880" cy="4952880"/>
          </a:xfrm>
          <a:prstGeom prst="line">
            <a:avLst/>
          </a:prstGeom>
          <a:ln w="12700" cap="rnd">
            <a:solidFill>
              <a:srgbClr val="FFFFFF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79" name="Straight Connector 14"/>
          <p:cNvSpPr/>
          <p:nvPr/>
        </p:nvSpPr>
        <p:spPr>
          <a:xfrm flipH="1">
            <a:off x="7335720" y="32040"/>
            <a:ext cx="4852800" cy="4853160"/>
          </a:xfrm>
          <a:prstGeom prst="line">
            <a:avLst/>
          </a:prstGeom>
          <a:ln w="31750" cap="rnd">
            <a:solidFill>
              <a:srgbClr val="FFFFFF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80" name="Straight Connector 16"/>
          <p:cNvSpPr/>
          <p:nvPr/>
        </p:nvSpPr>
        <p:spPr>
          <a:xfrm flipH="1">
            <a:off x="7845120" y="609480"/>
            <a:ext cx="4343400" cy="4343400"/>
          </a:xfrm>
          <a:prstGeom prst="line">
            <a:avLst/>
          </a:prstGeom>
          <a:ln w="31750" cap="rnd">
            <a:solidFill>
              <a:srgbClr val="FFFFFF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81" name="Rectangle 18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gradFill rotWithShape="0">
            <a:gsLst>
              <a:gs pos="10000">
                <a:srgbClr val="6BD1EC"/>
              </a:gs>
              <a:gs pos="100000">
                <a:srgbClr val="06588E"/>
              </a:gs>
            </a:gsLst>
            <a:lin ang="612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2" name="Заголовок 1"/>
          <p:cNvSpPr txBox="1"/>
          <p:nvPr/>
        </p:nvSpPr>
        <p:spPr>
          <a:xfrm>
            <a:off x="7085160" y="881640"/>
            <a:ext cx="3657240" cy="20462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4800" b="1" strike="noStrike" cap="all" spc="-1">
                <a:solidFill>
                  <a:srgbClr val="FFFFFF"/>
                </a:solidFill>
                <a:latin typeface="Century Gothic"/>
              </a:rPr>
              <a:t>партитура</a:t>
            </a:r>
            <a:endParaRPr lang="ru-RU" sz="4800" b="1" strike="noStrike" spc="-1">
              <a:solidFill>
                <a:srgbClr val="FFFFFF"/>
              </a:solidFill>
              <a:latin typeface="Century Gothic"/>
            </a:endParaRPr>
          </a:p>
        </p:txBody>
      </p:sp>
      <p:pic>
        <p:nvPicPr>
          <p:cNvPr id="383" name="Рисунок 4" descr="Изображение выглядит как текст, в помещении&#10;&#10;Автоматически созданное описание"/>
          <p:cNvPicPr/>
          <p:nvPr/>
        </p:nvPicPr>
        <p:blipFill>
          <a:blip r:embed="rId2" cstate="print"/>
          <a:stretch/>
        </p:blipFill>
        <p:spPr>
          <a:xfrm>
            <a:off x="1260000" y="360000"/>
            <a:ext cx="4377600" cy="5940000"/>
          </a:xfrm>
          <a:prstGeom prst="rect">
            <a:avLst/>
          </a:prstGeom>
          <a:ln w="15875">
            <a:solidFill>
              <a:srgbClr val="FFFFFF">
                <a:alpha val="40000"/>
              </a:srgbClr>
            </a:solidFill>
            <a:round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sp>
        <p:nvSpPr>
          <p:cNvPr id="384" name="Текст 15"/>
          <p:cNvSpPr txBox="1"/>
          <p:nvPr/>
        </p:nvSpPr>
        <p:spPr>
          <a:xfrm>
            <a:off x="7085160" y="3036960"/>
            <a:ext cx="3657240" cy="126360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tabLst>
                <a:tab pos="0" algn="l"/>
              </a:tabLst>
            </a:pPr>
            <a:r>
              <a:rPr lang="ru-RU" sz="2000" b="0" strike="noStrike" spc="-1">
                <a:solidFill>
                  <a:srgbClr val="0F496F"/>
                </a:solidFill>
                <a:latin typeface="Century Gothic"/>
              </a:rPr>
              <a:t>Русские народные мелодии</a:t>
            </a:r>
          </a:p>
        </p:txBody>
      </p:sp>
      <p:grpSp>
        <p:nvGrpSpPr>
          <p:cNvPr id="385" name="Group 20"/>
          <p:cNvGrpSpPr/>
          <p:nvPr/>
        </p:nvGrpSpPr>
        <p:grpSpPr>
          <a:xfrm>
            <a:off x="9206640" y="2963160"/>
            <a:ext cx="2981880" cy="3209040"/>
            <a:chOff x="9206640" y="2963160"/>
            <a:chExt cx="2981880" cy="3209040"/>
          </a:xfrm>
        </p:grpSpPr>
        <p:sp>
          <p:nvSpPr>
            <p:cNvPr id="386" name="Straight Connector 21"/>
            <p:cNvSpPr/>
            <p:nvPr/>
          </p:nvSpPr>
          <p:spPr>
            <a:xfrm flipH="1">
              <a:off x="11275920" y="2963160"/>
              <a:ext cx="912600" cy="91296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87" name="Straight Connector 22"/>
            <p:cNvSpPr/>
            <p:nvPr/>
          </p:nvSpPr>
          <p:spPr>
            <a:xfrm flipH="1">
              <a:off x="9206640" y="3190320"/>
              <a:ext cx="2981880" cy="298188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88" name="Straight Connector 23"/>
            <p:cNvSpPr/>
            <p:nvPr/>
          </p:nvSpPr>
          <p:spPr>
            <a:xfrm flipH="1">
              <a:off x="10292040" y="3285000"/>
              <a:ext cx="1896480" cy="189648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89" name="Straight Connector 24"/>
            <p:cNvSpPr/>
            <p:nvPr/>
          </p:nvSpPr>
          <p:spPr>
            <a:xfrm flipH="1">
              <a:off x="10442880" y="3130920"/>
              <a:ext cx="1745640" cy="1745640"/>
            </a:xfrm>
            <a:prstGeom prst="line">
              <a:avLst/>
            </a:prstGeom>
            <a:ln w="2857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90" name="Straight Connector 25"/>
            <p:cNvSpPr/>
            <p:nvPr/>
          </p:nvSpPr>
          <p:spPr>
            <a:xfrm flipH="1">
              <a:off x="10918800" y="3682800"/>
              <a:ext cx="1269720" cy="1270080"/>
            </a:xfrm>
            <a:prstGeom prst="line">
              <a:avLst/>
            </a:prstGeom>
            <a:ln w="2857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Заголовок 1"/>
          <p:cNvSpPr txBox="1"/>
          <p:nvPr/>
        </p:nvSpPr>
        <p:spPr>
          <a:xfrm>
            <a:off x="540000" y="180000"/>
            <a:ext cx="8534160" cy="228132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cap="all" spc="-1">
                <a:solidFill>
                  <a:srgbClr val="FFFFFF"/>
                </a:solidFill>
                <a:latin typeface="Century Gothic"/>
              </a:rPr>
              <a:t>Музыкально-игровая  деятельность</a:t>
            </a:r>
            <a:endParaRPr lang="ru-RU" sz="3600" b="1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92" name="Текст 2"/>
          <p:cNvSpPr txBox="1"/>
          <p:nvPr/>
        </p:nvSpPr>
        <p:spPr>
          <a:xfrm>
            <a:off x="540000" y="3001680"/>
            <a:ext cx="8534160" cy="149832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AutoNum type="arabicPeriod"/>
            </a:pPr>
            <a:r>
              <a:rPr lang="ru-RU" sz="2000" b="1" strike="noStrike" spc="-1">
                <a:solidFill>
                  <a:srgbClr val="0F496F"/>
                </a:solidFill>
                <a:latin typeface="Century Gothic"/>
              </a:rPr>
              <a:t>Теоретические основы музыкально-игровой деятельности.</a:t>
            </a:r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AutoNum type="arabicPeriod"/>
            </a:pPr>
            <a:r>
              <a:rPr lang="ru-RU" sz="2000" b="1" strike="noStrike" spc="-1">
                <a:solidFill>
                  <a:srgbClr val="0F496F"/>
                </a:solidFill>
                <a:latin typeface="Century Gothic"/>
              </a:rPr>
              <a:t>Практический опыт применения музыкально-дидактических игр.</a:t>
            </a:r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Заголовок 2"/>
          <p:cNvSpPr txBox="1"/>
          <p:nvPr/>
        </p:nvSpPr>
        <p:spPr>
          <a:xfrm>
            <a:off x="1365840" y="4680000"/>
            <a:ext cx="8534160" cy="1506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cap="all" spc="-1">
                <a:solidFill>
                  <a:srgbClr val="FFFFFF"/>
                </a:solidFill>
                <a:latin typeface="Century Gothic"/>
              </a:rPr>
              <a:t>Музыкально-дидактические игры</a:t>
            </a:r>
            <a:endParaRPr lang="ru-RU" sz="3600" b="1" strike="noStrike" spc="-1">
              <a:solidFill>
                <a:srgbClr val="FFFFFF"/>
              </a:solidFill>
              <a:latin typeface="Century Gothic"/>
            </a:endParaRPr>
          </a:p>
        </p:txBody>
      </p:sp>
      <p:pic>
        <p:nvPicPr>
          <p:cNvPr id="394" name="Содержимое 8" descr="0-02-05-a13259bfb89f5d1a412f595924c331af2c1bb4bae5efc2d715cf2f732da1d401_8e88a6e1067ea816.jpg"/>
          <p:cNvPicPr/>
          <p:nvPr/>
        </p:nvPicPr>
        <p:blipFill>
          <a:blip r:embed="rId2" cstate="print"/>
          <a:stretch/>
        </p:blipFill>
        <p:spPr>
          <a:xfrm>
            <a:off x="6653160" y="685800"/>
            <a:ext cx="3688920" cy="3614400"/>
          </a:xfrm>
          <a:prstGeom prst="rect">
            <a:avLst/>
          </a:prstGeom>
          <a:ln w="0">
            <a:noFill/>
          </a:ln>
        </p:spPr>
      </p:pic>
      <p:pic>
        <p:nvPicPr>
          <p:cNvPr id="395" name="Содержимое 10" descr="0-02-05-b47898b61b215bc9a83cae65d57ae822e2856bc01e3310f3c56737e988cd5cdd_b854bb581c968c43.jpg"/>
          <p:cNvPicPr/>
          <p:nvPr/>
        </p:nvPicPr>
        <p:blipFill>
          <a:blip r:embed="rId3" cstate="print"/>
          <a:stretch/>
        </p:blipFill>
        <p:spPr>
          <a:xfrm>
            <a:off x="1450440" y="685800"/>
            <a:ext cx="3467880" cy="36144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Заголовок 5"/>
          <p:cNvSpPr txBox="1"/>
          <p:nvPr/>
        </p:nvSpPr>
        <p:spPr>
          <a:xfrm>
            <a:off x="0" y="5361120"/>
            <a:ext cx="8534160" cy="6328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4000"/>
          </a:bodyPr>
          <a:lstStyle/>
          <a:p>
            <a:pPr>
              <a:lnSpc>
                <a:spcPct val="100000"/>
              </a:lnSpc>
            </a:pPr>
            <a:r>
              <a:rPr lang="ru-RU" sz="3600" b="0" strike="noStrike" cap="all" spc="-1">
                <a:solidFill>
                  <a:srgbClr val="FFFFFF"/>
                </a:solidFill>
                <a:latin typeface="Century Gothic"/>
              </a:rPr>
              <a:t>	</a:t>
            </a:r>
            <a:endParaRPr lang="ru-RU" sz="3600" b="0" strike="noStrike" spc="-1">
              <a:solidFill>
                <a:srgbClr val="FFFFFF"/>
              </a:solidFill>
              <a:latin typeface="Century Gothic"/>
            </a:endParaRPr>
          </a:p>
        </p:txBody>
      </p:sp>
      <p:pic>
        <p:nvPicPr>
          <p:cNvPr id="397" name="Содержимое 7" descr="0-02-05-39aa1cfa383d235d3f60c46479ccaeb002e4384667d593649266930b9f488fbb_de904e0ef31f69af.jpg"/>
          <p:cNvPicPr/>
          <p:nvPr/>
        </p:nvPicPr>
        <p:blipFill>
          <a:blip r:embed="rId2" cstate="print"/>
          <a:stretch/>
        </p:blipFill>
        <p:spPr>
          <a:xfrm>
            <a:off x="2566800" y="313200"/>
            <a:ext cx="5713200" cy="61668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Заголовок 1"/>
          <p:cNvSpPr txBox="1"/>
          <p:nvPr/>
        </p:nvSpPr>
        <p:spPr>
          <a:xfrm>
            <a:off x="4722840" y="1447920"/>
            <a:ext cx="6019560" cy="11426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b="0" strike="noStrike" cap="all" spc="-1">
                <a:solidFill>
                  <a:srgbClr val="FFFFFF"/>
                </a:solidFill>
                <a:latin typeface="Century Gothic"/>
              </a:rPr>
              <a:t>                      </a:t>
            </a:r>
            <a:r>
              <a:rPr lang="ru-RU" sz="2800" b="1" strike="noStrike" cap="all" spc="-1">
                <a:solidFill>
                  <a:srgbClr val="FFFFFF"/>
                </a:solidFill>
                <a:latin typeface="Century Gothic"/>
              </a:rPr>
              <a:t>Заключение</a:t>
            </a:r>
            <a:endParaRPr lang="ru-RU" sz="2800" b="0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99" name="Содержимое 3"/>
          <p:cNvSpPr/>
          <p:nvPr/>
        </p:nvSpPr>
        <p:spPr>
          <a:xfrm>
            <a:off x="988920" y="914400"/>
            <a:ext cx="3280680" cy="4571640"/>
          </a:xfrm>
          <a:prstGeom prst="snip2DiagRect">
            <a:avLst>
              <a:gd name="adj1" fmla="val 10815"/>
              <a:gd name="adj2" fmla="val 0"/>
            </a:avLst>
          </a:prstGeom>
          <a:blipFill rotWithShape="0">
            <a:blip r:embed="rId2" cstate="print"/>
            <a:srcRect t="17890" b="17890"/>
            <a:stretch/>
          </a:blipFill>
          <a:ln w="15875">
            <a:solidFill>
              <a:srgbClr val="FFFFFF">
                <a:alpha val="40000"/>
              </a:srgbClr>
            </a:solidFill>
            <a:round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0" name="Текст 6"/>
          <p:cNvSpPr txBox="1"/>
          <p:nvPr/>
        </p:nvSpPr>
        <p:spPr>
          <a:xfrm>
            <a:off x="4722840" y="2777040"/>
            <a:ext cx="6021000" cy="204840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10000">
              <a:srgbClr val="6BD1EC"/>
            </a:gs>
            <a:gs pos="100000">
              <a:srgbClr val="06588E"/>
            </a:gs>
          </a:gsLst>
          <a:lin ang="612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0" name="Group 8"/>
          <p:cNvGrpSpPr/>
          <p:nvPr/>
        </p:nvGrpSpPr>
        <p:grpSpPr>
          <a:xfrm>
            <a:off x="9206640" y="2963160"/>
            <a:ext cx="2981880" cy="3209040"/>
            <a:chOff x="9206640" y="2963160"/>
            <a:chExt cx="2981880" cy="3209040"/>
          </a:xfrm>
        </p:grpSpPr>
        <p:sp>
          <p:nvSpPr>
            <p:cNvPr id="341" name="Straight Connector 9"/>
            <p:cNvSpPr/>
            <p:nvPr/>
          </p:nvSpPr>
          <p:spPr>
            <a:xfrm flipH="1">
              <a:off x="11275920" y="2963160"/>
              <a:ext cx="912600" cy="91296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42" name="Straight Connector 10"/>
            <p:cNvSpPr/>
            <p:nvPr/>
          </p:nvSpPr>
          <p:spPr>
            <a:xfrm flipH="1">
              <a:off x="9206640" y="3190320"/>
              <a:ext cx="2981880" cy="298188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43" name="Straight Connector 11"/>
            <p:cNvSpPr/>
            <p:nvPr/>
          </p:nvSpPr>
          <p:spPr>
            <a:xfrm flipH="1">
              <a:off x="10292040" y="3285000"/>
              <a:ext cx="1896480" cy="189648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44" name="Straight Connector 12"/>
            <p:cNvSpPr/>
            <p:nvPr/>
          </p:nvSpPr>
          <p:spPr>
            <a:xfrm flipH="1">
              <a:off x="10442880" y="3130920"/>
              <a:ext cx="1745640" cy="1745640"/>
            </a:xfrm>
            <a:prstGeom prst="line">
              <a:avLst/>
            </a:prstGeom>
            <a:ln w="2857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45" name="Straight Connector 13"/>
            <p:cNvSpPr/>
            <p:nvPr/>
          </p:nvSpPr>
          <p:spPr>
            <a:xfrm flipH="1">
              <a:off x="10918800" y="3682800"/>
              <a:ext cx="1269720" cy="1270080"/>
            </a:xfrm>
            <a:prstGeom prst="line">
              <a:avLst/>
            </a:prstGeom>
            <a:ln w="2857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</p:grpSp>
      <p:pic>
        <p:nvPicPr>
          <p:cNvPr id="346" name="Рисунок 4" descr="Изображение выглядит как текст, игрушка, кукла, векторная графика&#10;&#10;Автоматически созданное описание"/>
          <p:cNvPicPr/>
          <p:nvPr/>
        </p:nvPicPr>
        <p:blipFill>
          <a:blip r:embed="rId3" cstate="print"/>
          <a:stretch/>
        </p:blipFill>
        <p:spPr>
          <a:xfrm>
            <a:off x="0" y="-94680"/>
            <a:ext cx="12224160" cy="71146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10000">
              <a:srgbClr val="6BD1EC"/>
            </a:gs>
            <a:gs pos="100000">
              <a:srgbClr val="06588E"/>
            </a:gs>
          </a:gsLst>
          <a:lin ang="612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Rectangle 74"/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gradFill rotWithShape="0">
            <a:gsLst>
              <a:gs pos="10000">
                <a:srgbClr val="6BD1EC"/>
              </a:gs>
              <a:gs pos="100000">
                <a:srgbClr val="06588E"/>
              </a:gs>
            </a:gsLst>
            <a:lin ang="612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48" name="Заголовок 1"/>
          <p:cNvSpPr txBox="1"/>
          <p:nvPr/>
        </p:nvSpPr>
        <p:spPr>
          <a:xfrm>
            <a:off x="4722840" y="0"/>
            <a:ext cx="6019560" cy="9468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800" b="1" strike="noStrike" cap="all" spc="-1">
                <a:solidFill>
                  <a:srgbClr val="FFFFFF"/>
                </a:solidFill>
                <a:latin typeface="Century Gothic"/>
              </a:rPr>
              <a:t>Интонационные упражнения</a:t>
            </a:r>
            <a:endParaRPr lang="ru-RU" sz="2800" b="1" strike="noStrike" spc="-1">
              <a:solidFill>
                <a:srgbClr val="FFFFFF"/>
              </a:solidFill>
              <a:latin typeface="Century Gothic"/>
            </a:endParaRPr>
          </a:p>
        </p:txBody>
      </p:sp>
      <p:pic>
        <p:nvPicPr>
          <p:cNvPr id="349" name="Рисунок 12"/>
          <p:cNvPicPr/>
          <p:nvPr/>
        </p:nvPicPr>
        <p:blipFill>
          <a:blip r:embed="rId3" cstate="print"/>
          <a:stretch/>
        </p:blipFill>
        <p:spPr>
          <a:xfrm>
            <a:off x="988920" y="914400"/>
            <a:ext cx="3280680" cy="4571640"/>
          </a:xfrm>
          <a:prstGeom prst="rect">
            <a:avLst/>
          </a:prstGeom>
          <a:ln w="15875">
            <a:solidFill>
              <a:srgbClr val="FFFFFF">
                <a:alpha val="40000"/>
              </a:srgbClr>
            </a:solidFill>
            <a:round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sp>
        <p:nvSpPr>
          <p:cNvPr id="350" name="Content Placeholder 7"/>
          <p:cNvSpPr txBox="1"/>
          <p:nvPr/>
        </p:nvSpPr>
        <p:spPr>
          <a:xfrm>
            <a:off x="4722840" y="1077840"/>
            <a:ext cx="7338240" cy="577980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r>
              <a:rPr lang="ru-RU" sz="1800" b="1" strike="noStrike" spc="-1">
                <a:solidFill>
                  <a:srgbClr val="0F496F"/>
                </a:solidFill>
                <a:latin typeface="Century Gothic"/>
              </a:rPr>
              <a:t>Интонирование гаммы речитативом </a:t>
            </a:r>
            <a:endParaRPr lang="ru-RU" sz="18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r>
              <a:rPr lang="ru-RU" sz="1800" b="1" strike="noStrike" spc="-1">
                <a:solidFill>
                  <a:srgbClr val="0F496F"/>
                </a:solidFill>
                <a:latin typeface="Century Gothic"/>
              </a:rPr>
              <a:t>«Вопрос-ответ» :</a:t>
            </a:r>
            <a:endParaRPr lang="ru-RU" sz="18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endParaRPr lang="ru-RU" sz="18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"/>
              <a:tabLst>
                <a:tab pos="0" algn="l"/>
              </a:tabLst>
            </a:pPr>
            <a:r>
              <a:rPr lang="ru-RU" sz="1800" b="1" strike="noStrike" spc="-1">
                <a:solidFill>
                  <a:srgbClr val="0F496F"/>
                </a:solidFill>
                <a:latin typeface="Century Gothic"/>
              </a:rPr>
              <a:t>тоника-первая ступень;</a:t>
            </a:r>
            <a:endParaRPr lang="ru-RU" sz="18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endParaRPr lang="ru-RU" sz="18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"/>
              <a:tabLst>
                <a:tab pos="0" algn="l"/>
              </a:tabLst>
            </a:pPr>
            <a:r>
              <a:rPr lang="ru-RU" sz="1800" b="1" strike="noStrike" spc="-1">
                <a:solidFill>
                  <a:srgbClr val="0F496F"/>
                </a:solidFill>
                <a:latin typeface="Century Gothic"/>
              </a:rPr>
              <a:t>вводные звуки - седьмая и вторая;</a:t>
            </a:r>
            <a:endParaRPr lang="ru-RU" sz="18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endParaRPr lang="ru-RU" sz="18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"/>
              <a:tabLst>
                <a:tab pos="0" algn="l"/>
              </a:tabLst>
            </a:pPr>
            <a:r>
              <a:rPr lang="ru-RU" sz="1800" b="1" strike="noStrike" spc="-1">
                <a:solidFill>
                  <a:srgbClr val="0F496F"/>
                </a:solidFill>
                <a:latin typeface="Century Gothic"/>
              </a:rPr>
              <a:t>устойчивые звуки – первая ,третья, пятая;</a:t>
            </a:r>
            <a:endParaRPr lang="ru-RU" sz="18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endParaRPr lang="ru-RU" sz="18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"/>
              <a:tabLst>
                <a:tab pos="0" algn="l"/>
              </a:tabLst>
            </a:pPr>
            <a:r>
              <a:rPr lang="ru-RU" sz="1800" b="1" strike="noStrike" spc="-1">
                <a:solidFill>
                  <a:srgbClr val="0F496F"/>
                </a:solidFill>
                <a:latin typeface="Century Gothic"/>
              </a:rPr>
              <a:t> опевание</a:t>
            </a:r>
            <a:r>
              <a:rPr lang="en-US" sz="1800" b="1" strike="noStrike" spc="-1">
                <a:solidFill>
                  <a:srgbClr val="0F496F"/>
                </a:solidFill>
                <a:latin typeface="Century Gothic"/>
              </a:rPr>
              <a:t> III </a:t>
            </a:r>
            <a:r>
              <a:rPr lang="ru-RU" sz="1800" b="1" strike="noStrike" spc="-1">
                <a:solidFill>
                  <a:srgbClr val="0F496F"/>
                </a:solidFill>
                <a:latin typeface="Century Gothic"/>
              </a:rPr>
              <a:t> ступени– вторая - четвертая ;</a:t>
            </a:r>
            <a:endParaRPr lang="ru-RU" sz="18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endParaRPr lang="ru-RU" sz="18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"/>
              <a:tabLst>
                <a:tab pos="0" algn="l"/>
              </a:tabLst>
            </a:pPr>
            <a:r>
              <a:rPr lang="ru-RU" sz="1800" b="1" strike="noStrike" spc="-1">
                <a:solidFill>
                  <a:srgbClr val="0F496F"/>
                </a:solidFill>
                <a:latin typeface="Century Gothic"/>
              </a:rPr>
              <a:t>- опевание </a:t>
            </a:r>
            <a:r>
              <a:rPr lang="en-US" sz="1800" b="1" strike="noStrike" spc="-1">
                <a:solidFill>
                  <a:srgbClr val="0F496F"/>
                </a:solidFill>
                <a:latin typeface="Century Gothic"/>
              </a:rPr>
              <a:t>V </a:t>
            </a:r>
            <a:r>
              <a:rPr lang="ru-RU" sz="1800" b="1" strike="noStrike" spc="-1">
                <a:solidFill>
                  <a:srgbClr val="0F496F"/>
                </a:solidFill>
                <a:latin typeface="Century Gothic"/>
              </a:rPr>
              <a:t>ступени – четвертая-шестая</a:t>
            </a:r>
            <a:endParaRPr lang="ru-RU" sz="18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tabLst>
                <a:tab pos="0" algn="l"/>
              </a:tabLst>
            </a:pPr>
            <a:endParaRPr lang="ru-RU" sz="18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"/>
              <a:tabLst>
                <a:tab pos="0" algn="l"/>
              </a:tabLst>
            </a:pPr>
            <a:r>
              <a:rPr lang="ru-RU" sz="1800" b="1" strike="noStrike" spc="-1">
                <a:solidFill>
                  <a:srgbClr val="0F496F"/>
                </a:solidFill>
                <a:latin typeface="Century Gothic"/>
              </a:rPr>
              <a:t> - неустойчивые звуки и их разрешение.</a:t>
            </a:r>
            <a:endParaRPr lang="ru-RU" sz="18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51" name="Snip Diagonal Corner Rectangle 25"/>
          <p:cNvSpPr/>
          <p:nvPr/>
        </p:nvSpPr>
        <p:spPr>
          <a:xfrm>
            <a:off x="633960" y="620640"/>
            <a:ext cx="3670200" cy="5286600"/>
          </a:xfrm>
          <a:prstGeom prst="snip2DiagRect">
            <a:avLst>
              <a:gd name="adj1" fmla="val 11518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52" name="Рисунок 4" descr="Изображение выглядит как диаграмма&#10;&#10;Автоматически созданное описание"/>
          <p:cNvPicPr/>
          <p:nvPr/>
        </p:nvPicPr>
        <p:blipFill>
          <a:blip r:embed="rId4" cstate="print"/>
          <a:srcRect t="881" r="-4" b="-2"/>
          <a:stretch/>
        </p:blipFill>
        <p:spPr>
          <a:xfrm>
            <a:off x="254160" y="171720"/>
            <a:ext cx="4430160" cy="6226200"/>
          </a:xfrm>
          <a:prstGeom prst="rect">
            <a:avLst/>
          </a:prstGeom>
          <a:ln w="0">
            <a:noFill/>
          </a:ln>
        </p:spPr>
      </p:pic>
      <p:grpSp>
        <p:nvGrpSpPr>
          <p:cNvPr id="353" name="Group 78"/>
          <p:cNvGrpSpPr/>
          <p:nvPr/>
        </p:nvGrpSpPr>
        <p:grpSpPr>
          <a:xfrm>
            <a:off x="9206640" y="2963160"/>
            <a:ext cx="2981880" cy="3209040"/>
            <a:chOff x="9206640" y="2963160"/>
            <a:chExt cx="2981880" cy="3209040"/>
          </a:xfrm>
        </p:grpSpPr>
        <p:sp>
          <p:nvSpPr>
            <p:cNvPr id="354" name="Straight Connector 79"/>
            <p:cNvSpPr/>
            <p:nvPr/>
          </p:nvSpPr>
          <p:spPr>
            <a:xfrm flipH="1">
              <a:off x="11275920" y="2963160"/>
              <a:ext cx="912600" cy="91296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55" name="Straight Connector 80"/>
            <p:cNvSpPr/>
            <p:nvPr/>
          </p:nvSpPr>
          <p:spPr>
            <a:xfrm flipH="1">
              <a:off x="9206640" y="3190320"/>
              <a:ext cx="2981880" cy="298188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56" name="Straight Connector 81"/>
            <p:cNvSpPr/>
            <p:nvPr/>
          </p:nvSpPr>
          <p:spPr>
            <a:xfrm flipH="1">
              <a:off x="10292040" y="3285000"/>
              <a:ext cx="1896480" cy="1896480"/>
            </a:xfrm>
            <a:prstGeom prst="line">
              <a:avLst/>
            </a:prstGeom>
            <a:ln w="952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57" name="Straight Connector 82"/>
            <p:cNvSpPr/>
            <p:nvPr/>
          </p:nvSpPr>
          <p:spPr>
            <a:xfrm flipH="1">
              <a:off x="10442880" y="3130920"/>
              <a:ext cx="1745640" cy="1745640"/>
            </a:xfrm>
            <a:prstGeom prst="line">
              <a:avLst/>
            </a:prstGeom>
            <a:ln w="2857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58" name="Straight Connector 83"/>
            <p:cNvSpPr/>
            <p:nvPr/>
          </p:nvSpPr>
          <p:spPr>
            <a:xfrm flipH="1">
              <a:off x="10918800" y="3682800"/>
              <a:ext cx="1269720" cy="1270080"/>
            </a:xfrm>
            <a:prstGeom prst="line">
              <a:avLst/>
            </a:prstGeom>
            <a:ln w="28575" cap="rnd">
              <a:solidFill>
                <a:srgbClr val="FFFFFF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" name="Содержимое 3" descr="koty-aristokraty.jpg"/>
          <p:cNvPicPr/>
          <p:nvPr/>
        </p:nvPicPr>
        <p:blipFill>
          <a:blip r:embed="rId2" cstate="print"/>
          <a:stretch/>
        </p:blipFill>
        <p:spPr>
          <a:xfrm>
            <a:off x="410040" y="189360"/>
            <a:ext cx="11540160" cy="63687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Заголовок 1"/>
          <p:cNvSpPr txBox="1"/>
          <p:nvPr/>
        </p:nvSpPr>
        <p:spPr>
          <a:xfrm>
            <a:off x="4722840" y="1447920"/>
            <a:ext cx="6019560" cy="11426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strike="noStrike" cap="all" spc="-1">
                <a:solidFill>
                  <a:srgbClr val="FFFFFF"/>
                </a:solidFill>
                <a:latin typeface="Century Gothic"/>
              </a:rPr>
              <a:t>Интервалы от звука и в тональности</a:t>
            </a:r>
            <a:endParaRPr lang="ru-RU" sz="2800" b="1" strike="noStrike" spc="-1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61" name="Текст 3"/>
          <p:cNvSpPr txBox="1"/>
          <p:nvPr/>
        </p:nvSpPr>
        <p:spPr>
          <a:xfrm>
            <a:off x="4722840" y="2777040"/>
            <a:ext cx="6021000" cy="204840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"/>
            </a:pPr>
            <a:r>
              <a:rPr lang="ru-RU" sz="1800" b="0" strike="noStrike" spc="-1">
                <a:solidFill>
                  <a:srgbClr val="0F496F"/>
                </a:solidFill>
                <a:latin typeface="Century Gothic"/>
              </a:rPr>
              <a:t> </a:t>
            </a:r>
            <a:r>
              <a:rPr lang="ru-RU" sz="2400" b="1" strike="noStrike" spc="-1">
                <a:solidFill>
                  <a:srgbClr val="0F496F"/>
                </a:solidFill>
                <a:latin typeface="Century Gothic"/>
              </a:rPr>
              <a:t>мелодические (речитатив вопрос-ответ);</a:t>
            </a:r>
            <a:endParaRPr lang="ru-RU" sz="24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</a:pPr>
            <a:endParaRPr lang="ru-RU" sz="24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"/>
            </a:pPr>
            <a:r>
              <a:rPr lang="ru-RU" sz="2400" b="1" strike="noStrike" spc="-1">
                <a:solidFill>
                  <a:srgbClr val="0F496F"/>
                </a:solidFill>
                <a:latin typeface="Century Gothic"/>
              </a:rPr>
              <a:t> гармонические(двухголосно).</a:t>
            </a:r>
            <a:endParaRPr lang="ru-RU" sz="24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</a:pPr>
            <a:endParaRPr lang="ru-RU" sz="2400" b="0" strike="noStrike" spc="-1">
              <a:solidFill>
                <a:srgbClr val="0F496F"/>
              </a:solidFill>
              <a:latin typeface="Century Gothic"/>
            </a:endParaRPr>
          </a:p>
        </p:txBody>
      </p:sp>
      <p:pic>
        <p:nvPicPr>
          <p:cNvPr id="362" name="Рисунок 21" descr="изображение_viber_2023-03-11_09-43-04-102.jpg"/>
          <p:cNvPicPr/>
          <p:nvPr/>
        </p:nvPicPr>
        <p:blipFill>
          <a:blip r:embed="rId2" cstate="print"/>
          <a:srcRect t="3586" b="3586"/>
          <a:stretch/>
        </p:blipFill>
        <p:spPr>
          <a:xfrm>
            <a:off x="0" y="195840"/>
            <a:ext cx="4571640" cy="6280560"/>
          </a:xfrm>
          <a:prstGeom prst="rect">
            <a:avLst/>
          </a:prstGeom>
          <a:ln w="15875">
            <a:solidFill>
              <a:srgbClr val="FFFFFF">
                <a:alpha val="40000"/>
              </a:srgbClr>
            </a:solidFill>
            <a:round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Заголовок 4"/>
          <p:cNvSpPr txBox="1"/>
          <p:nvPr/>
        </p:nvSpPr>
        <p:spPr>
          <a:xfrm>
            <a:off x="7085160" y="685800"/>
            <a:ext cx="3657240" cy="73980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400" b="1" strike="noStrike" cap="all" spc="-1">
                <a:solidFill>
                  <a:srgbClr val="FFFFFF"/>
                </a:solidFill>
                <a:latin typeface="Century Gothic"/>
              </a:rPr>
              <a:t>сольфеджирование</a:t>
            </a:r>
            <a:endParaRPr lang="ru-RU" sz="2400" b="1" strike="noStrike" spc="-1">
              <a:solidFill>
                <a:srgbClr val="FFFFFF"/>
              </a:solidFill>
              <a:latin typeface="Century Gothic"/>
            </a:endParaRPr>
          </a:p>
        </p:txBody>
      </p:sp>
      <p:pic>
        <p:nvPicPr>
          <p:cNvPr id="364" name="Содержимое 3" descr="эхо.jpeg"/>
          <p:cNvPicPr/>
          <p:nvPr/>
        </p:nvPicPr>
        <p:blipFill>
          <a:blip r:embed="rId2" cstate="print"/>
          <a:stretch/>
        </p:blipFill>
        <p:spPr>
          <a:xfrm>
            <a:off x="684360" y="370080"/>
            <a:ext cx="5943240" cy="5681880"/>
          </a:xfrm>
          <a:prstGeom prst="rect">
            <a:avLst/>
          </a:prstGeom>
          <a:ln w="0">
            <a:noFill/>
          </a:ln>
        </p:spPr>
      </p:pic>
      <p:sp>
        <p:nvSpPr>
          <p:cNvPr id="365" name="Текст 5"/>
          <p:cNvSpPr txBox="1"/>
          <p:nvPr/>
        </p:nvSpPr>
        <p:spPr>
          <a:xfrm>
            <a:off x="7085160" y="1589400"/>
            <a:ext cx="3657240" cy="352656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98500" lnSpcReduction="10000"/>
          </a:bodyPr>
          <a:lstStyle/>
          <a:p>
            <a:pPr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"/>
            </a:pPr>
            <a:r>
              <a:rPr lang="ru-RU" sz="2000" b="1" strike="noStrike" spc="-1">
                <a:solidFill>
                  <a:srgbClr val="0F496F"/>
                </a:solidFill>
                <a:latin typeface="Century Gothic"/>
              </a:rPr>
              <a:t>сольмизация;</a:t>
            </a:r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"/>
            </a:pPr>
            <a:r>
              <a:rPr lang="ru-RU" sz="2000" b="1" strike="noStrike" spc="-1">
                <a:solidFill>
                  <a:srgbClr val="0F496F"/>
                </a:solidFill>
                <a:latin typeface="Century Gothic"/>
              </a:rPr>
              <a:t>чтение с листа;</a:t>
            </a:r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"/>
            </a:pPr>
            <a:r>
              <a:rPr lang="ru-RU" sz="2000" b="1" strike="noStrike" spc="-1">
                <a:solidFill>
                  <a:srgbClr val="0F496F"/>
                </a:solidFill>
                <a:latin typeface="Century Gothic"/>
              </a:rPr>
              <a:t>- транспонирование;</a:t>
            </a:r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tabLst>
                <a:tab pos="0" algn="l"/>
              </a:tabLst>
            </a:pPr>
            <a:r>
              <a:rPr lang="ru-RU" sz="2000" b="1" strike="noStrike" spc="-1">
                <a:solidFill>
                  <a:srgbClr val="0F496F"/>
                </a:solidFill>
                <a:latin typeface="Century Gothic"/>
              </a:rPr>
              <a:t>  - жестовое              интонирование                    ( интервальная дуга);</a:t>
            </a:r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tabLst>
                <a:tab pos="0" algn="l"/>
              </a:tabLst>
            </a:pPr>
            <a:r>
              <a:rPr lang="ru-RU" sz="2000" b="1" strike="noStrike" spc="-1">
                <a:solidFill>
                  <a:srgbClr val="0F496F"/>
                </a:solidFill>
                <a:latin typeface="Century Gothic"/>
              </a:rPr>
              <a:t>  - пение по фразам;</a:t>
            </a:r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"/>
              <a:tabLst>
                <a:tab pos="0" algn="l"/>
              </a:tabLst>
            </a:pPr>
            <a:r>
              <a:rPr lang="ru-RU" sz="2000" b="1" strike="noStrike" spc="-1">
                <a:solidFill>
                  <a:srgbClr val="0F496F"/>
                </a:solidFill>
                <a:latin typeface="Century Gothic"/>
              </a:rPr>
              <a:t>  начальное двухголосие;</a:t>
            </a:r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"/>
              <a:tabLst>
                <a:tab pos="0" algn="l"/>
              </a:tabLst>
            </a:pPr>
            <a:r>
              <a:rPr lang="ru-RU" sz="2000" b="1" strike="noStrike" spc="-1">
                <a:solidFill>
                  <a:srgbClr val="0F496F"/>
                </a:solidFill>
                <a:latin typeface="Century Gothic"/>
              </a:rPr>
              <a:t> пение каноном.</a:t>
            </a:r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tabLst>
                <a:tab pos="0" algn="l"/>
              </a:tabLst>
            </a:pPr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tabLst>
                <a:tab pos="0" algn="l"/>
              </a:tabLst>
            </a:pPr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tabLst>
                <a:tab pos="0" algn="l"/>
              </a:tabLst>
            </a:pPr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tabLst>
                <a:tab pos="0" algn="l"/>
              </a:tabLst>
            </a:pPr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tabLst>
                <a:tab pos="0" algn="l"/>
              </a:tabLst>
            </a:pPr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tabLst>
                <a:tab pos="0" algn="l"/>
              </a:tabLst>
            </a:pPr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" name="Содержимое 3" descr="веселая собака.jpg"/>
          <p:cNvPicPr/>
          <p:nvPr/>
        </p:nvPicPr>
        <p:blipFill>
          <a:blip r:embed="rId3" cstate="print"/>
          <a:stretch/>
        </p:blipFill>
        <p:spPr>
          <a:xfrm>
            <a:off x="718920" y="164880"/>
            <a:ext cx="10726560" cy="6495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Заголовок 1"/>
          <p:cNvSpPr txBox="1"/>
          <p:nvPr/>
        </p:nvSpPr>
        <p:spPr>
          <a:xfrm>
            <a:off x="684360" y="4487400"/>
            <a:ext cx="8534160" cy="1506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Century Gothic"/>
            </a:endParaRPr>
          </a:p>
        </p:txBody>
      </p:sp>
      <p:pic>
        <p:nvPicPr>
          <p:cNvPr id="368" name="Рисунок 4" descr="Изображение выглядит как диаграмма&#10;&#10;Автоматически созданное описание"/>
          <p:cNvPicPr/>
          <p:nvPr/>
        </p:nvPicPr>
        <p:blipFill>
          <a:blip r:embed="rId3" cstate="print"/>
          <a:stretch/>
        </p:blipFill>
        <p:spPr>
          <a:xfrm>
            <a:off x="-152280" y="0"/>
            <a:ext cx="12344040" cy="6857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Заголовок 2"/>
          <p:cNvSpPr txBox="1"/>
          <p:nvPr/>
        </p:nvSpPr>
        <p:spPr>
          <a:xfrm>
            <a:off x="645840" y="4613400"/>
            <a:ext cx="8534160" cy="1506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3600" b="0" strike="noStrike" cap="all" spc="-1">
                <a:solidFill>
                  <a:srgbClr val="FFFFFF"/>
                </a:solidFill>
                <a:latin typeface="Century Gothic"/>
              </a:rPr>
              <a:t>                   </a:t>
            </a:r>
            <a:endParaRPr lang="ru-RU" sz="3600" b="0" strike="noStrike" spc="-1">
              <a:solidFill>
                <a:srgbClr val="FFFFFF"/>
              </a:solidFill>
              <a:latin typeface="Century Gothic"/>
            </a:endParaRPr>
          </a:p>
        </p:txBody>
      </p:sp>
      <p:pic>
        <p:nvPicPr>
          <p:cNvPr id="370" name="Содержимое 3" descr="таблица метроритмы.jpg"/>
          <p:cNvPicPr/>
          <p:nvPr/>
        </p:nvPicPr>
        <p:blipFill>
          <a:blip r:embed="rId2" cstate="print"/>
          <a:stretch/>
        </p:blipFill>
        <p:spPr>
          <a:xfrm>
            <a:off x="180000" y="360000"/>
            <a:ext cx="4140000" cy="5940000"/>
          </a:xfrm>
          <a:prstGeom prst="rect">
            <a:avLst/>
          </a:prstGeom>
          <a:ln w="0">
            <a:noFill/>
          </a:ln>
        </p:spPr>
      </p:pic>
      <p:sp>
        <p:nvSpPr>
          <p:cNvPr id="371" name="Текст 4"/>
          <p:cNvSpPr txBox="1"/>
          <p:nvPr/>
        </p:nvSpPr>
        <p:spPr>
          <a:xfrm>
            <a:off x="4965840" y="1965240"/>
            <a:ext cx="4934160" cy="36147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56000"/>
          </a:bodyPr>
          <a:lstStyle/>
          <a:p>
            <a:pPr marL="285840" indent="-285480">
              <a:lnSpc>
                <a:spcPct val="100000"/>
              </a:lnSpc>
              <a:spcBef>
                <a:spcPts val="519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endParaRPr lang="ru-RU" sz="2000" b="0" strike="noStrike" spc="-1">
              <a:solidFill>
                <a:srgbClr val="0F496F"/>
              </a:solidFill>
              <a:latin typeface="Century Gothic"/>
            </a:endParaRPr>
          </a:p>
          <a:p>
            <a:pPr marL="285840" indent="-285480">
              <a:lnSpc>
                <a:spcPct val="100000"/>
              </a:lnSpc>
              <a:spcBef>
                <a:spcPts val="519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ru-RU" sz="2600" b="1" strike="noStrike" spc="-1">
                <a:solidFill>
                  <a:srgbClr val="0F496F"/>
                </a:solidFill>
                <a:latin typeface="Century Gothic"/>
              </a:rPr>
              <a:t>  МЕТРОРИТМЫ :</a:t>
            </a:r>
            <a:endParaRPr lang="ru-RU" sz="26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519"/>
              </a:spcBef>
              <a:spcAft>
                <a:spcPts val="601"/>
              </a:spcAft>
            </a:pPr>
            <a:endParaRPr lang="ru-RU" sz="2600" b="0" strike="noStrike" spc="-1">
              <a:solidFill>
                <a:srgbClr val="0F496F"/>
              </a:solidFill>
              <a:latin typeface="Century Gothic"/>
            </a:endParaRPr>
          </a:p>
          <a:p>
            <a:pPr marL="285840" indent="-285480">
              <a:lnSpc>
                <a:spcPct val="100000"/>
              </a:lnSpc>
              <a:spcBef>
                <a:spcPts val="439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ru-RU" sz="2000" b="0" strike="noStrike" spc="-1">
                <a:solidFill>
                  <a:srgbClr val="0F496F"/>
                </a:solidFill>
                <a:latin typeface="Century Gothic"/>
              </a:rPr>
              <a:t>-</a:t>
            </a:r>
            <a:r>
              <a:rPr lang="ru-RU" sz="2200" b="1" strike="noStrike" spc="-1">
                <a:solidFill>
                  <a:srgbClr val="0F496F"/>
                </a:solidFill>
                <a:latin typeface="Century Gothic"/>
              </a:rPr>
              <a:t>двухдольные;</a:t>
            </a:r>
            <a:endParaRPr lang="ru-RU" sz="22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439"/>
              </a:spcBef>
              <a:spcAft>
                <a:spcPts val="601"/>
              </a:spcAft>
            </a:pPr>
            <a:endParaRPr lang="ru-RU" sz="2200" b="0" strike="noStrike" spc="-1">
              <a:solidFill>
                <a:srgbClr val="0F496F"/>
              </a:solidFill>
              <a:latin typeface="Century Gothic"/>
            </a:endParaRPr>
          </a:p>
          <a:p>
            <a:pPr marL="285840" indent="-285480">
              <a:lnSpc>
                <a:spcPct val="100000"/>
              </a:lnSpc>
              <a:spcBef>
                <a:spcPts val="439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"/>
            </a:pPr>
            <a:r>
              <a:rPr lang="ru-RU" sz="2200" b="1" strike="noStrike" spc="-1">
                <a:solidFill>
                  <a:srgbClr val="0F496F"/>
                </a:solidFill>
                <a:latin typeface="Century Gothic"/>
              </a:rPr>
              <a:t>-трехдольные;</a:t>
            </a:r>
            <a:endParaRPr lang="ru-RU" sz="22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439"/>
              </a:spcBef>
              <a:spcAft>
                <a:spcPts val="601"/>
              </a:spcAft>
            </a:pPr>
            <a:endParaRPr lang="ru-RU" sz="2200" b="0" strike="noStrike" spc="-1">
              <a:solidFill>
                <a:srgbClr val="0F496F"/>
              </a:solidFill>
              <a:latin typeface="Century Gothic"/>
            </a:endParaRPr>
          </a:p>
          <a:p>
            <a:pPr marL="285840" indent="-285480">
              <a:lnSpc>
                <a:spcPct val="100000"/>
              </a:lnSpc>
              <a:spcBef>
                <a:spcPts val="439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"/>
            </a:pPr>
            <a:r>
              <a:rPr lang="ru-RU" sz="2200" b="1" strike="noStrike" spc="-1">
                <a:solidFill>
                  <a:srgbClr val="0F496F"/>
                </a:solidFill>
                <a:latin typeface="Century Gothic"/>
              </a:rPr>
              <a:t>затакт.</a:t>
            </a:r>
            <a:endParaRPr lang="ru-RU" sz="22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439"/>
              </a:spcBef>
              <a:spcAft>
                <a:spcPts val="601"/>
              </a:spcAft>
            </a:pPr>
            <a:endParaRPr lang="ru-RU" sz="2200" b="0" strike="noStrike" spc="-1">
              <a:solidFill>
                <a:srgbClr val="0F496F"/>
              </a:solidFill>
              <a:latin typeface="Century Gothic"/>
            </a:endParaRPr>
          </a:p>
          <a:p>
            <a:pPr marL="285840" indent="-285480">
              <a:lnSpc>
                <a:spcPct val="100000"/>
              </a:lnSpc>
              <a:spcBef>
                <a:spcPts val="581"/>
              </a:spcBef>
              <a:spcAft>
                <a:spcPts val="601"/>
              </a:spcAft>
              <a:buClr>
                <a:srgbClr val="FFFFFF"/>
              </a:buClr>
              <a:buSzPct val="80000"/>
              <a:buFont typeface="Wingdings 3" charset="2"/>
              <a:buChar char=""/>
            </a:pPr>
            <a:r>
              <a:rPr lang="ru-RU" sz="2900" b="1" strike="noStrike" spc="-1">
                <a:solidFill>
                  <a:srgbClr val="0F496F"/>
                </a:solidFill>
                <a:latin typeface="Century Gothic"/>
              </a:rPr>
              <a:t>  ПАРТИТУРЫ</a:t>
            </a:r>
            <a:endParaRPr lang="ru-RU" sz="2900" b="0" strike="noStrike" spc="-1">
              <a:solidFill>
                <a:srgbClr val="0F496F"/>
              </a:solidFill>
              <a:latin typeface="Century Gothic"/>
            </a:endParaRPr>
          </a:p>
          <a:p>
            <a:pPr>
              <a:lnSpc>
                <a:spcPct val="100000"/>
              </a:lnSpc>
              <a:spcBef>
                <a:spcPts val="439"/>
              </a:spcBef>
              <a:spcAft>
                <a:spcPts val="601"/>
              </a:spcAft>
            </a:pPr>
            <a:endParaRPr lang="ru-RU" sz="2900" b="0" strike="noStrike" spc="-1">
              <a:solidFill>
                <a:srgbClr val="0F496F"/>
              </a:solidFill>
              <a:latin typeface="Century Gothic"/>
            </a:endParaRPr>
          </a:p>
        </p:txBody>
      </p:sp>
      <p:sp>
        <p:nvSpPr>
          <p:cNvPr id="372" name="TextBox 371"/>
          <p:cNvSpPr txBox="1"/>
          <p:nvPr/>
        </p:nvSpPr>
        <p:spPr>
          <a:xfrm>
            <a:off x="4178160" y="540000"/>
            <a:ext cx="7701840" cy="12121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ru-RU" sz="3600" b="1" strike="noStrike" cap="all" spc="-1">
                <a:solidFill>
                  <a:srgbClr val="FFFFFF"/>
                </a:solidFill>
                <a:latin typeface="Century Gothic"/>
              </a:rPr>
              <a:t>МУЗыкально-ритмические упражнения</a:t>
            </a:r>
            <a:endParaRPr lang="ru-RU" sz="3600" b="1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</TotalTime>
  <Words>169</Words>
  <Application>Microsoft Office PowerPoint</Application>
  <PresentationFormat>Произвольный</PresentationFormat>
  <Paragraphs>61</Paragraphs>
  <Slides>15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Natasha</dc:creator>
  <dc:description/>
  <cp:lastModifiedBy>Natasha</cp:lastModifiedBy>
  <cp:revision>273</cp:revision>
  <dcterms:created xsi:type="dcterms:W3CDTF">2023-02-18T06:52:35Z</dcterms:created>
  <dcterms:modified xsi:type="dcterms:W3CDTF">2023-08-14T15:28:10Z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4</vt:i4>
  </property>
  <property fmtid="{D5CDD505-2E9C-101B-9397-08002B2CF9AE}" pid="3" name="PresentationFormat">
    <vt:lpwstr>Произвольный</vt:lpwstr>
  </property>
  <property fmtid="{D5CDD505-2E9C-101B-9397-08002B2CF9AE}" pid="4" name="Slides">
    <vt:i4>15</vt:i4>
  </property>
</Properties>
</file>