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3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74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20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9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4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78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34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38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08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4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00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2F03E-ED8F-45A8-BC95-B58DC26CDDBF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A3252-1820-4B12-8B67-7EDE5F80E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79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85" y="399197"/>
            <a:ext cx="4549253" cy="34119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105" y="2333766"/>
            <a:ext cx="5136108" cy="385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402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Нюта</dc:creator>
  <cp:lastModifiedBy>Нюта</cp:lastModifiedBy>
  <cp:revision>2</cp:revision>
  <dcterms:created xsi:type="dcterms:W3CDTF">2023-08-15T15:38:20Z</dcterms:created>
  <dcterms:modified xsi:type="dcterms:W3CDTF">2023-08-15T16:02:02Z</dcterms:modified>
</cp:coreProperties>
</file>