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62" r:id="rId4"/>
    <p:sldId id="261" r:id="rId5"/>
    <p:sldId id="257" r:id="rId6"/>
    <p:sldId id="258" r:id="rId7"/>
    <p:sldId id="259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4BD1-0F9C-47EA-9DC9-A5ADB34B696D}" type="datetimeFigureOut">
              <a:rPr lang="ru-RU" smtClean="0"/>
              <a:t>17.08.2022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90D6-F901-4A69-8011-A6E496E28C7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4BD1-0F9C-47EA-9DC9-A5ADB34B696D}" type="datetimeFigureOut">
              <a:rPr lang="ru-RU" smtClean="0"/>
              <a:t>17.08.2022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90D6-F901-4A69-8011-A6E496E28C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4BD1-0F9C-47EA-9DC9-A5ADB34B696D}" type="datetimeFigureOut">
              <a:rPr lang="ru-RU" smtClean="0"/>
              <a:t>17.08.2022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90D6-F901-4A69-8011-A6E496E28C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4BD1-0F9C-47EA-9DC9-A5ADB34B696D}" type="datetimeFigureOut">
              <a:rPr lang="ru-RU" smtClean="0"/>
              <a:t>17.08.2022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90D6-F901-4A69-8011-A6E496E28C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4BD1-0F9C-47EA-9DC9-A5ADB34B696D}" type="datetimeFigureOut">
              <a:rPr lang="ru-RU" smtClean="0"/>
              <a:t>17.08.2022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90D6-F901-4A69-8011-A6E496E28C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4BD1-0F9C-47EA-9DC9-A5ADB34B696D}" type="datetimeFigureOut">
              <a:rPr lang="ru-RU" smtClean="0"/>
              <a:t>17.08.2022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90D6-F901-4A69-8011-A6E496E28C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4BD1-0F9C-47EA-9DC9-A5ADB34B696D}" type="datetimeFigureOut">
              <a:rPr lang="ru-RU" smtClean="0"/>
              <a:t>17.08.2022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90D6-F901-4A69-8011-A6E496E28C7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4BD1-0F9C-47EA-9DC9-A5ADB34B696D}" type="datetimeFigureOut">
              <a:rPr lang="ru-RU" smtClean="0"/>
              <a:t>17.08.2022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90D6-F901-4A69-8011-A6E496E28C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4BD1-0F9C-47EA-9DC9-A5ADB34B696D}" type="datetimeFigureOut">
              <a:rPr lang="ru-RU" smtClean="0"/>
              <a:t>17.08.2022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90D6-F901-4A69-8011-A6E496E28C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4BD1-0F9C-47EA-9DC9-A5ADB34B696D}" type="datetimeFigureOut">
              <a:rPr lang="ru-RU" smtClean="0"/>
              <a:t>17.08.2022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90D6-F901-4A69-8011-A6E496E28C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44BD1-0F9C-47EA-9DC9-A5ADB34B696D}" type="datetimeFigureOut">
              <a:rPr lang="ru-RU" smtClean="0"/>
              <a:t>17.08.2022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90D6-F901-4A69-8011-A6E496E28C7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C44BD1-0F9C-47EA-9DC9-A5ADB34B696D}" type="datetimeFigureOut">
              <a:rPr lang="ru-RU" smtClean="0"/>
              <a:t>17.08.2022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7EB90D6-F901-4A69-8011-A6E496E28C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7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348880"/>
            <a:ext cx="5637010" cy="882119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Семейный </a:t>
            </a:r>
            <a:r>
              <a:rPr lang="ru-RU" sz="6600" dirty="0" smtClean="0"/>
              <a:t>бюджет</a:t>
            </a:r>
          </a:p>
          <a:p>
            <a:pPr algn="r"/>
            <a:r>
              <a:rPr lang="ru-RU" sz="3200" dirty="0" smtClean="0"/>
              <a:t>Подготовила: учитель школы №20 г. Курска Кораблина О.А.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04664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Внеклассное занятие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599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096d/00061064-574570f6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7895927" cy="5921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19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zarplatto.ru/images/wp-content/uploads/semejnyj-byudzhe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zarplatto.ru/images/wp-content/uploads/semejnyj-byudzhet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zarplatto.ru/images/wp-content/uploads/semejnyj-byudzhet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312737"/>
            <a:ext cx="8378825" cy="6284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979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5591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9600" dirty="0" smtClean="0"/>
              <a:t>?</a:t>
            </a:r>
            <a:endParaRPr lang="ru-RU" sz="9600" dirty="0"/>
          </a:p>
        </p:txBody>
      </p:sp>
      <p:pic>
        <p:nvPicPr>
          <p:cNvPr id="4" name="Picture 2" descr="C:\Users\User\Desktop\3FmMrNqFA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990600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1mrJ2y3grk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636912"/>
            <a:ext cx="1085850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User\Desktop\bG1OzQRx1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73016"/>
            <a:ext cx="904875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User\Desktop\osw3Aky2b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956159"/>
            <a:ext cx="93345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User\Desktop\20glutozs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562" y="1052736"/>
            <a:ext cx="1123950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User\Desktop\sajXiVK1P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065" y="2006323"/>
            <a:ext cx="914400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23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15719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Семейный бюджет 68500 рублей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49768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Маша</a:t>
            </a:r>
            <a:r>
              <a:rPr lang="ru-RU" dirty="0"/>
              <a:t> потратила на проезд  в театральную студию  </a:t>
            </a:r>
            <a:r>
              <a:rPr lang="ru-RU" dirty="0" smtClean="0"/>
              <a:t>2% </a:t>
            </a:r>
            <a:r>
              <a:rPr lang="ru-RU" dirty="0"/>
              <a:t>семейного бюджета, что составило </a:t>
            </a:r>
            <a:r>
              <a:rPr lang="ru-RU" dirty="0" smtClean="0"/>
              <a:t>1370 </a:t>
            </a:r>
            <a:r>
              <a:rPr lang="ru-RU" dirty="0"/>
              <a:t>рублей.</a:t>
            </a:r>
          </a:p>
          <a:p>
            <a:endParaRPr lang="ru-RU" b="1" dirty="0" smtClean="0"/>
          </a:p>
          <a:p>
            <a:r>
              <a:rPr lang="ru-RU" b="1" dirty="0" smtClean="0"/>
              <a:t>Мама </a:t>
            </a:r>
            <a:r>
              <a:rPr lang="ru-RU" b="1" dirty="0"/>
              <a:t>Марина Николаевна </a:t>
            </a:r>
            <a:r>
              <a:rPr lang="ru-RU" dirty="0"/>
              <a:t> сняла проценты с банковского счета 7535 рублей, что составило 11% семейного бюджета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/>
              <a:t>Папа Сергей Васильевич  </a:t>
            </a:r>
            <a:r>
              <a:rPr lang="ru-RU" dirty="0" smtClean="0"/>
              <a:t>заплатил </a:t>
            </a:r>
            <a:r>
              <a:rPr lang="ru-RU" dirty="0"/>
              <a:t>разовый налог на машину 5 % семейного бюджета, что составило 3425 рублей.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Users\User\Desktop\3FmMrNqFA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990600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1mrJ2y3gr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40768"/>
            <a:ext cx="1085850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bG1OzQRx1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45" y="3429000"/>
            <a:ext cx="904875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34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Семейный бюджет 64000 рублей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/>
              <a:t>Олег </a:t>
            </a:r>
            <a:r>
              <a:rPr lang="ru-RU" dirty="0"/>
              <a:t>потратил на проезд в футбольный клуб  960 рублей, что составило 1,5% семейного бюджета.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Мама </a:t>
            </a:r>
            <a:r>
              <a:rPr lang="ru-RU" b="1" dirty="0"/>
              <a:t>Елена Петровна </a:t>
            </a:r>
            <a:r>
              <a:rPr lang="ru-RU" dirty="0"/>
              <a:t>заплатила налог на недвижимость 2240 рублей, что составило 3,5% семейного бюджета.</a:t>
            </a:r>
          </a:p>
          <a:p>
            <a:pPr marL="45720" indent="0">
              <a:buNone/>
            </a:pPr>
            <a:endParaRPr lang="ru-RU" dirty="0"/>
          </a:p>
          <a:p>
            <a:r>
              <a:rPr lang="ru-RU" b="1" dirty="0"/>
              <a:t>Папа Николай Иванович </a:t>
            </a:r>
            <a:r>
              <a:rPr lang="ru-RU" dirty="0"/>
              <a:t>вкладывает в семейный бюджет 55%. </a:t>
            </a:r>
            <a:r>
              <a:rPr lang="ru-RU" dirty="0" smtClean="0"/>
              <a:t>Папа </a:t>
            </a:r>
            <a:r>
              <a:rPr lang="ru-RU" dirty="0"/>
              <a:t>вложил в семейный бюджет 35200 рублей. </a:t>
            </a:r>
          </a:p>
          <a:p>
            <a:endParaRPr lang="ru-RU" dirty="0"/>
          </a:p>
        </p:txBody>
      </p:sp>
      <p:pic>
        <p:nvPicPr>
          <p:cNvPr id="2051" name="Picture 3" descr="C:\Users\User\Desktop\20glutozs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123950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sajXiVK1P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31" y="2852936"/>
            <a:ext cx="914400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osw3Aky2b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52736"/>
            <a:ext cx="93345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261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512511" cy="1143000"/>
          </a:xfrm>
        </p:spPr>
        <p:txBody>
          <a:bodyPr/>
          <a:lstStyle/>
          <a:p>
            <a:pPr algn="ctr"/>
            <a:r>
              <a:rPr lang="ru-RU" dirty="0" smtClean="0"/>
              <a:t>Дополнительные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2492896"/>
            <a:ext cx="6400800" cy="3474720"/>
          </a:xfrm>
        </p:spPr>
        <p:txBody>
          <a:bodyPr/>
          <a:lstStyle/>
          <a:p>
            <a:r>
              <a:rPr lang="ru-RU" dirty="0"/>
              <a:t> Сколько  осталось денег на счете Марины Николаевны, если процентная </a:t>
            </a:r>
            <a:r>
              <a:rPr lang="ru-RU"/>
              <a:t>ставка </a:t>
            </a:r>
            <a:r>
              <a:rPr lang="ru-RU" smtClean="0"/>
              <a:t>банка составляет </a:t>
            </a:r>
            <a:r>
              <a:rPr lang="ru-RU" dirty="0"/>
              <a:t>5,5%? </a:t>
            </a: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r>
              <a:rPr lang="ru-RU" dirty="0"/>
              <a:t>Сколько  рублей составляет заработная плата папы Николая Ивановича до удержания у него 13% подоходного налога? (ответ округлить до сотых) </a:t>
            </a:r>
          </a:p>
          <a:p>
            <a:endParaRPr lang="ru-RU" dirty="0"/>
          </a:p>
        </p:txBody>
      </p:sp>
      <p:pic>
        <p:nvPicPr>
          <p:cNvPr id="4" name="Picture 3" descr="C:\Users\User\Desktop\1mrJ2y3g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355" y="2001810"/>
            <a:ext cx="596907" cy="152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3FmMrNqFA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230" y="2001810"/>
            <a:ext cx="559125" cy="151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User\Desktop\bG1OzQRx1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694" y="2001810"/>
            <a:ext cx="487374" cy="152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20glutozs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257" y="4437112"/>
            <a:ext cx="651107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User\Desktop\osw3Aky2bY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499" y="4451910"/>
            <a:ext cx="47681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User\Desktop\sajXiVK1P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694" y="4437112"/>
            <a:ext cx="441631" cy="142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33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bm.ru/wp-content/uploads/2019/07/dohody-i-rashody-grazhdan.-foto-arhivurokov.ru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45" y="260648"/>
            <a:ext cx="7968885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36298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</TotalTime>
  <Words>171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Внеклассное занятие</vt:lpstr>
      <vt:lpstr>Презентация PowerPoint</vt:lpstr>
      <vt:lpstr>Презентация PowerPoint</vt:lpstr>
      <vt:lpstr>?</vt:lpstr>
      <vt:lpstr>Семейный бюджет 68500 рублей</vt:lpstr>
      <vt:lpstr>Семейный бюджет 64000 рублей</vt:lpstr>
      <vt:lpstr>Дополнительные задачи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Практическая работа Собери семью</dc:title>
  <dc:creator>User</dc:creator>
  <cp:lastModifiedBy>User</cp:lastModifiedBy>
  <cp:revision>8</cp:revision>
  <dcterms:created xsi:type="dcterms:W3CDTF">2022-01-15T13:01:37Z</dcterms:created>
  <dcterms:modified xsi:type="dcterms:W3CDTF">2022-08-17T09:29:45Z</dcterms:modified>
</cp:coreProperties>
</file>