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3" r:id="rId7"/>
    <p:sldId id="265" r:id="rId8"/>
    <p:sldId id="268" r:id="rId9"/>
    <p:sldId id="269" r:id="rId10"/>
    <p:sldId id="27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25" autoAdjust="0"/>
    <p:restoredTop sz="94434" autoAdjust="0"/>
  </p:normalViewPr>
  <p:slideViewPr>
    <p:cSldViewPr snapToGrid="0">
      <p:cViewPr>
        <p:scale>
          <a:sx n="66" d="100"/>
          <a:sy n="66" d="100"/>
        </p:scale>
        <p:origin x="-900" y="-1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A750B-39F0-479C-9D60-51FDF725CC68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78821-436D-40A1-961B-2285ABBF72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2327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78821-436D-40A1-961B-2285ABBF720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1268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0252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6466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20446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3833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460649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7874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9962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3643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9103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8421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3392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4620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684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419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1721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1104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154E1-4517-4349-BC02-D2FA7C594AC1}" type="datetimeFigureOut">
              <a:rPr lang="ru-RU" smtClean="0"/>
              <a:pPr/>
              <a:t>17.08.2023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0C67112-F6B3-489A-AF5A-A479B8C324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5374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9;&#1077;&#1079;&#1086;&#1085;&#1099;-&#1075;&#1086;&#1076;&#1072;.&#1088;&#1092;/&#1074;&#1086;&#1076;&#1072;.html" TargetMode="External"/><Relationship Id="rId2" Type="http://schemas.openxmlformats.org/officeDocument/2006/relationships/hyperlink" Target="http://www.mupvkh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89;&#1086;&#1096;%2018%20&#1050;&#1086;&#1088;&#1096;&#1091;&#1085;&#1086;&#1074;%20&#1048;&#1083;&#1100;&#1103;%201&#1074;%20&#1082;&#1083;&#1072;&#1089;&#1089;\&#1087;&#1088;&#1086;&#1077;&#1082;&#1090;%20&#1050;&#1086;&#1088;&#1096;&#1091;&#1085;&#1086;&#1074;&#1072;%20&#1048;&#1083;&#1100;&#1080;.mp4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38407a7083b75462c872bb6487fe245f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47805" y="2788895"/>
            <a:ext cx="5852881" cy="2737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8225" y="1618882"/>
            <a:ext cx="8554803" cy="386819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КОНКУРС ИССЛЕДОВАТЕЛЬСКИХ ПРОЕКТОВ «ХОЧУ ВСЕ ЗНАТЬ!»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6685" y="217715"/>
            <a:ext cx="9100457" cy="1351344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МУНИЦИПАЛЬНОЕ ОБЩЕОБРАЗОВАТЕЛЬНОЕ </a:t>
            </a:r>
            <a:r>
              <a:rPr lang="ru-RU" sz="2400" i="1" dirty="0">
                <a:solidFill>
                  <a:srgbClr val="002060"/>
                </a:solidFill>
              </a:rPr>
              <a:t>УЧРЕЖДЕНИЕ </a:t>
            </a:r>
            <a:endParaRPr lang="ru-RU" sz="2400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«</a:t>
            </a:r>
            <a:r>
              <a:rPr lang="ru-RU" sz="2400" i="1" dirty="0">
                <a:solidFill>
                  <a:srgbClr val="002060"/>
                </a:solidFill>
              </a:rPr>
              <a:t>СРЕДНЯЯ ОБЩЕОБРАЗОВАТЕЛЬНАЯ ШКОЛА №</a:t>
            </a:r>
            <a:r>
              <a:rPr lang="ru-RU" sz="2400" i="1" dirty="0" smtClean="0">
                <a:solidFill>
                  <a:srgbClr val="002060"/>
                </a:solidFill>
              </a:rPr>
              <a:t>18 ИМ. </a:t>
            </a:r>
            <a:r>
              <a:rPr lang="ru-RU" sz="2400" i="1" dirty="0">
                <a:solidFill>
                  <a:srgbClr val="002060"/>
                </a:solidFill>
              </a:rPr>
              <a:t>А.А. МЫЛЬНИКОВА» </a:t>
            </a:r>
            <a:br>
              <a:rPr lang="ru-RU" sz="2400" i="1" dirty="0">
                <a:solidFill>
                  <a:srgbClr val="002060"/>
                </a:solidFill>
              </a:rPr>
            </a:br>
            <a:r>
              <a:rPr lang="ru-RU" sz="2400" i="1" dirty="0">
                <a:solidFill>
                  <a:srgbClr val="002060"/>
                </a:solidFill>
              </a:rPr>
              <a:t>ЭНГЕЛЬССКОГО МУНИЦИПАЛЬНОГО РАЙОНА </a:t>
            </a:r>
            <a:r>
              <a:rPr lang="ru-RU" sz="2400" i="1" dirty="0" smtClean="0">
                <a:solidFill>
                  <a:srgbClr val="002060"/>
                </a:solidFill>
              </a:rPr>
              <a:t>САРАТОВСКОЙ </a:t>
            </a:r>
            <a:r>
              <a:rPr lang="ru-RU" sz="2400" i="1" dirty="0">
                <a:solidFill>
                  <a:srgbClr val="002060"/>
                </a:solidFill>
              </a:rPr>
              <a:t>ОБЛАСТИ</a:t>
            </a:r>
          </a:p>
          <a:p>
            <a:pPr algn="ctr"/>
            <a:endParaRPr lang="ru-RU" sz="1600" i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95087" y="1962089"/>
            <a:ext cx="8040913" cy="696660"/>
          </a:xfrm>
          <a:prstGeom prst="rect">
            <a:avLst/>
          </a:prstGeom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spc="50" dirty="0" smtClean="0">
                <a:ln w="28575" cmpd="sng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Тема проекта:«Секреты </a:t>
            </a:r>
            <a:r>
              <a:rPr lang="ru-RU" sz="3200" b="1" spc="50" dirty="0">
                <a:ln w="28575" cmpd="sng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воды»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7663543" y="3231146"/>
            <a:ext cx="4020457" cy="96348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400" dirty="0">
                <a:solidFill>
                  <a:srgbClr val="00B0F0"/>
                </a:solidFill>
              </a:rPr>
              <a:t>Автор проекта: </a:t>
            </a:r>
            <a:endParaRPr lang="ru-RU" sz="2400" dirty="0" smtClean="0">
              <a:solidFill>
                <a:srgbClr val="00B0F0"/>
              </a:solidFill>
            </a:endParaRPr>
          </a:p>
          <a:p>
            <a:pPr algn="l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Коршунов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Илья 1«в» класс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7663542" y="4254623"/>
            <a:ext cx="4715799" cy="15946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2000" dirty="0">
                <a:solidFill>
                  <a:srgbClr val="00B0F0"/>
                </a:solidFill>
              </a:rPr>
              <a:t>Руководитель </a:t>
            </a:r>
            <a:r>
              <a:rPr lang="ru-RU" sz="2000" dirty="0" smtClean="0">
                <a:solidFill>
                  <a:srgbClr val="00B0F0"/>
                </a:solidFill>
              </a:rPr>
              <a:t>проекта:</a:t>
            </a:r>
          </a:p>
          <a:p>
            <a:pPr algn="l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Долматова Людмила Валентиновна, 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</a:rPr>
              <a:t>учитель начальных классов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101764" y="6133559"/>
            <a:ext cx="2808808" cy="4977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dirty="0"/>
              <a:t>Энгельс 2022</a:t>
            </a:r>
            <a:endParaRPr lang="ru-RU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092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2514" y="391886"/>
            <a:ext cx="9231086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Информационно-методическое обеспечение</a:t>
            </a:r>
            <a:endParaRPr lang="ru-RU" sz="2800" dirty="0" smtClean="0"/>
          </a:p>
          <a:p>
            <a:r>
              <a:rPr lang="ru-RU" sz="2400" b="1" dirty="0" smtClean="0"/>
              <a:t> </a:t>
            </a:r>
            <a:endParaRPr lang="ru-RU" sz="2400" dirty="0" smtClean="0"/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Савина Л.А. Я познаю мир: Детская энциклопедия: Химия. – М.: АСТ, 1997.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Чижевский А.Е. Я познаю мир: детская энциклопедия: Экология. – М.: ООО «Издательство АСТ», 1997.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Современная энциклопедия «Планета Земля» Н.В. </a:t>
            </a:r>
            <a:r>
              <a:rPr lang="ru-RU" sz="2400" dirty="0" err="1" smtClean="0">
                <a:solidFill>
                  <a:srgbClr val="002060"/>
                </a:solidFill>
              </a:rPr>
              <a:t>Опалинская</a:t>
            </a:r>
            <a:endParaRPr lang="ru-RU" sz="2400" dirty="0" smtClean="0">
              <a:solidFill>
                <a:srgbClr val="00206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Дитрих А., </a:t>
            </a:r>
            <a:r>
              <a:rPr lang="ru-RU" sz="2400" dirty="0" err="1" smtClean="0">
                <a:solidFill>
                  <a:srgbClr val="002060"/>
                </a:solidFill>
              </a:rPr>
              <a:t>Юрмин</a:t>
            </a:r>
            <a:r>
              <a:rPr lang="ru-RU" sz="2400" dirty="0" smtClean="0">
                <a:solidFill>
                  <a:srgbClr val="002060"/>
                </a:solidFill>
              </a:rPr>
              <a:t> Г., </a:t>
            </a:r>
            <a:r>
              <a:rPr lang="ru-RU" sz="2400" dirty="0" err="1" smtClean="0">
                <a:solidFill>
                  <a:srgbClr val="002060"/>
                </a:solidFill>
              </a:rPr>
              <a:t>Кошурникова</a:t>
            </a:r>
            <a:r>
              <a:rPr lang="ru-RU" sz="2400" dirty="0" smtClean="0">
                <a:solidFill>
                  <a:srgbClr val="002060"/>
                </a:solidFill>
              </a:rPr>
              <a:t> Р. Почемучка. - М.: Педагогика-пресс, 1998г.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Электронная детская энциклопедия «Почемучки». </a:t>
            </a:r>
            <a:r>
              <a:rPr lang="ru-RU" sz="2400" dirty="0" err="1" smtClean="0">
                <a:solidFill>
                  <a:srgbClr val="002060"/>
                </a:solidFill>
              </a:rPr>
              <a:t>Yandex.ru</a:t>
            </a:r>
            <a:endParaRPr lang="ru-RU" sz="2400" dirty="0" smtClean="0">
              <a:solidFill>
                <a:srgbClr val="00206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Всё обо всём. Популярная энциклопедия для детей. – Издательство «Ключ-С» Филологическое общество "Слово", 1994 г.-488 с./ Славкин В. Большая энциклопедия - М.: «РОССА»;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u="sng" dirty="0" smtClean="0">
                <a:solidFill>
                  <a:srgbClr val="0070C0"/>
                </a:solidFill>
                <a:hlinkClick r:id="rId2"/>
              </a:rPr>
              <a:t> http://www.mupvkh.ru</a:t>
            </a:r>
            <a:endParaRPr lang="ru-RU" sz="2400" dirty="0" smtClean="0">
              <a:solidFill>
                <a:srgbClr val="0070C0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u="sng" dirty="0" smtClean="0">
                <a:solidFill>
                  <a:srgbClr val="0070C0"/>
                </a:solidFill>
                <a:hlinkClick r:id="rId3"/>
              </a:rPr>
              <a:t>https://сезоны-года.рф/вода.html</a:t>
            </a:r>
            <a:endParaRPr lang="ru-RU" sz="2400" dirty="0" smtClean="0">
              <a:solidFill>
                <a:srgbClr val="0070C0"/>
              </a:solidFill>
            </a:endParaRP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2555" y="186313"/>
            <a:ext cx="5614284" cy="91894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Гипотеза, идея и цели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504" y="693658"/>
            <a:ext cx="8596668" cy="910157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Гипотеза: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Вода растворяет различные вещества, которые могут ее загрязнить.</a:t>
            </a:r>
          </a:p>
          <a:p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23650" y="1299949"/>
            <a:ext cx="9682351" cy="9101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C00000"/>
                </a:solidFill>
              </a:rPr>
              <a:t>Идея проекта: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Изучить свойство воды растворять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вещества и возможность очищать воду. 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84476" y="1889087"/>
            <a:ext cx="9872225" cy="2042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C00000"/>
                </a:solidFill>
              </a:rPr>
              <a:t>Цели исследования: </a:t>
            </a:r>
            <a:endParaRPr lang="ru-RU" sz="2000" dirty="0">
              <a:solidFill>
                <a:srgbClr val="C00000"/>
              </a:solidFill>
            </a:endParaRP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1.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Научиться проводить наблюдение, эксперименты.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2. Учиться работать с источниками информации.</a:t>
            </a:r>
          </a:p>
          <a:p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3. Учиться оформлять и представлять результаты своего исследования при помощи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средств Мультимедиа.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41335" y="3719717"/>
            <a:ext cx="5225735" cy="72891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Задачи исследования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08683" y="4163502"/>
            <a:ext cx="10280990" cy="2694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Узнать больше о свойствах воды.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Ответить на вопросы: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растворяется в воде?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это свойство отражается на качестве воды?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люди могут сохранять воду чистой?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Провести эксперименты, подтвердить или опровергнуть гипотезу.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4" name="Picture 4" descr="https://vospitatel.online/storage/app/docs/992/350/000/99235/61fb64e4bf6f19621965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098970" y="3648416"/>
            <a:ext cx="3875315" cy="1794440"/>
          </a:xfrm>
          <a:prstGeom prst="round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26425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9172" y="828829"/>
            <a:ext cx="9131478" cy="4947857"/>
          </a:xfrm>
        </p:spPr>
        <p:txBody>
          <a:bodyPr>
            <a:normAutofit/>
          </a:bodyPr>
          <a:lstStyle/>
          <a:p>
            <a:r>
              <a:rPr lang="ru-RU" sz="2200" b="1" u="sng" dirty="0"/>
              <a:t>1</a:t>
            </a:r>
            <a:r>
              <a:rPr lang="ru-RU" sz="2200" u="sng" dirty="0"/>
              <a:t>. Изучить сведения из информационных </a:t>
            </a:r>
            <a:r>
              <a:rPr lang="ru-RU" sz="2200" u="sng" dirty="0" smtClean="0"/>
              <a:t>источников.</a:t>
            </a:r>
            <a:endParaRPr lang="ru-RU" sz="2200" dirty="0"/>
          </a:p>
          <a:p>
            <a:r>
              <a:rPr lang="ru-RU" sz="2200" b="1" u="sng" dirty="0"/>
              <a:t>2</a:t>
            </a:r>
            <a:r>
              <a:rPr lang="ru-RU" sz="2200" u="sng" dirty="0"/>
              <a:t>. Практическая работа:</a:t>
            </a:r>
            <a:r>
              <a:rPr lang="ru-RU" sz="2200" dirty="0"/>
              <a:t> </a:t>
            </a:r>
            <a:r>
              <a:rPr lang="ru-RU" sz="2200" i="1" dirty="0"/>
              <a:t>(экспериментальная часть)</a:t>
            </a:r>
            <a:endParaRPr lang="ru-RU" sz="2200" dirty="0"/>
          </a:p>
          <a:p>
            <a:r>
              <a:rPr lang="ru-RU" sz="2200" dirty="0" smtClean="0"/>
              <a:t> </a:t>
            </a:r>
            <a:r>
              <a:rPr lang="ru-RU" sz="2200" dirty="0"/>
              <a:t>Изучить свойства чистой </a:t>
            </a:r>
            <a:r>
              <a:rPr lang="ru-RU" sz="2200" dirty="0" smtClean="0"/>
              <a:t>воды.</a:t>
            </a:r>
            <a:endParaRPr lang="ru-RU" sz="2200" dirty="0"/>
          </a:p>
          <a:p>
            <a:r>
              <a:rPr lang="ru-RU" sz="2200" dirty="0" smtClean="0"/>
              <a:t> </a:t>
            </a:r>
            <a:r>
              <a:rPr lang="ru-RU" sz="2200" dirty="0"/>
              <a:t>Экспериментальным путем проверить свойство воды </a:t>
            </a:r>
            <a:r>
              <a:rPr lang="ru-RU" sz="2200" dirty="0" smtClean="0"/>
              <a:t>растворять различные вещества.</a:t>
            </a:r>
            <a:endParaRPr lang="ru-RU" sz="2200" dirty="0"/>
          </a:p>
          <a:p>
            <a:r>
              <a:rPr lang="ru-RU" sz="2200" dirty="0" smtClean="0"/>
              <a:t> </a:t>
            </a:r>
            <a:r>
              <a:rPr lang="ru-RU" sz="2200" dirty="0"/>
              <a:t>Изготовить фильтр и профильтровать загрязненную воду.</a:t>
            </a:r>
          </a:p>
          <a:p>
            <a:r>
              <a:rPr lang="ru-RU" sz="2200" dirty="0" smtClean="0"/>
              <a:t> </a:t>
            </a:r>
            <a:r>
              <a:rPr lang="ru-RU" sz="2200" dirty="0"/>
              <a:t>Проанализировать полученные данные, подвести итоги</a:t>
            </a:r>
            <a:r>
              <a:rPr lang="ru-RU" sz="2200" dirty="0" smtClean="0"/>
              <a:t>.</a:t>
            </a:r>
          </a:p>
          <a:p>
            <a:r>
              <a:rPr lang="ru-RU" sz="2200" dirty="0" smtClean="0"/>
              <a:t>Снять рекламный ролик на тему: «Береги воду!»</a:t>
            </a:r>
            <a:endParaRPr lang="ru-RU" sz="2200" dirty="0"/>
          </a:p>
          <a:p>
            <a:r>
              <a:rPr lang="ru-RU" sz="2200" dirty="0" smtClean="0"/>
              <a:t> </a:t>
            </a:r>
            <a:r>
              <a:rPr lang="ru-RU" sz="2200" dirty="0"/>
              <a:t>Подготовить презентацию своей работы</a:t>
            </a:r>
            <a:r>
              <a:rPr lang="ru-RU" sz="2200" dirty="0" smtClean="0"/>
              <a:t>.</a:t>
            </a:r>
          </a:p>
          <a:p>
            <a:r>
              <a:rPr lang="ru-RU" sz="2200" u="sng" dirty="0" smtClean="0"/>
              <a:t>3. Сделать выводы.</a:t>
            </a:r>
          </a:p>
          <a:p>
            <a:r>
              <a:rPr lang="ru-RU" sz="2200" u="sng" dirty="0" smtClean="0"/>
              <a:t>4. Провести рефлексию.</a:t>
            </a:r>
            <a:endParaRPr lang="ru-RU" sz="2200" u="sng" dirty="0"/>
          </a:p>
          <a:p>
            <a:endParaRPr lang="ru-RU" sz="2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59972" y="200167"/>
            <a:ext cx="6105603" cy="91894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Этапы проекта и результаты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6686" y="5805714"/>
            <a:ext cx="1026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Методы: </a:t>
            </a:r>
            <a:r>
              <a:rPr lang="ru-RU" sz="2400" dirty="0" smtClean="0">
                <a:solidFill>
                  <a:srgbClr val="0070C0"/>
                </a:solidFill>
              </a:rPr>
              <a:t>наблюдение, аналогия, анализ, обобщение, сравнение, эксперимент, моделирование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491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590372" y="200167"/>
            <a:ext cx="6105603" cy="9189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Наблюдение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9257" y="2579740"/>
            <a:ext cx="7993415" cy="22562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2280" y="4919008"/>
            <a:ext cx="83265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Вывод: </a:t>
            </a:r>
            <a:r>
              <a:rPr lang="ru-RU" sz="2400" dirty="0" smtClean="0">
                <a:solidFill>
                  <a:srgbClr val="002060"/>
                </a:solidFill>
              </a:rPr>
              <a:t>Вода может очень сильно отличаться по своим свойствам. Чистая вода, пригодная для питья, должна быть прозрачной, без запаха и вкуса. Такую воду можно получить только после специальной очистки.</a:t>
            </a:r>
          </a:p>
          <a:p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7" name="Picture 2" descr="Скачать картинку Вода, Природа, Пейзаж, Деревья, Растения, Капли в телефон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762" y="245843"/>
            <a:ext cx="3238667" cy="1891615"/>
          </a:xfrm>
          <a:prstGeom prst="round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92863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2997" y="200167"/>
            <a:ext cx="8739622" cy="9189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Эксперимент 1 – растворяю сахар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964" y="925153"/>
            <a:ext cx="2729346" cy="2047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58263" y="914399"/>
            <a:ext cx="2826327" cy="21197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6154056" y="1468437"/>
            <a:ext cx="4378038" cy="171810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Вывод: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Сахар </a:t>
            </a:r>
            <a:r>
              <a:rPr lang="ru-RU" sz="2400" dirty="0">
                <a:solidFill>
                  <a:srgbClr val="002060"/>
                </a:solidFill>
              </a:rPr>
              <a:t>полностью растворился в воде.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67580" y="3345148"/>
            <a:ext cx="8460784" cy="9189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Эксперимент 2 – растворяю соль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963" y="4105749"/>
            <a:ext cx="2825244" cy="21189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68687" y="4114801"/>
            <a:ext cx="2881743" cy="21613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1" name="Объект 2"/>
          <p:cNvSpPr txBox="1">
            <a:spLocks/>
          </p:cNvSpPr>
          <p:nvPr/>
        </p:nvSpPr>
        <p:spPr>
          <a:xfrm>
            <a:off x="6152736" y="4041424"/>
            <a:ext cx="4385066" cy="24939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C00000"/>
                </a:solidFill>
              </a:rPr>
              <a:t>Вывод: </a:t>
            </a:r>
          </a:p>
          <a:p>
            <a:r>
              <a:rPr lang="ru-RU" sz="2400" dirty="0"/>
              <a:t>Вода может растворять вещество не полностью. </a:t>
            </a:r>
            <a:r>
              <a:rPr lang="ru-RU" sz="2400" dirty="0" smtClean="0"/>
              <a:t>Значит, </a:t>
            </a:r>
            <a:r>
              <a:rPr lang="ru-RU" sz="2400" dirty="0"/>
              <a:t>некоторые вещества могут остаться в </a:t>
            </a:r>
            <a:r>
              <a:rPr lang="ru-RU" sz="2400" dirty="0" smtClean="0"/>
              <a:t>воде нерастворёнными.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96642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498" y="1052945"/>
            <a:ext cx="2881747" cy="21613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55819" y="1035987"/>
            <a:ext cx="2941207" cy="22059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2997" y="200167"/>
            <a:ext cx="8739622" cy="9189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Эксперимент 3 – растворяю мел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371967" y="1011237"/>
            <a:ext cx="3797269" cy="24662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C00000"/>
                </a:solidFill>
              </a:rPr>
              <a:t>Вывод: </a:t>
            </a:r>
          </a:p>
          <a:p>
            <a:r>
              <a:rPr lang="ru-RU" sz="2400" dirty="0"/>
              <a:t>Некоторые вещества не растворяются в воде или растворяются очень мало.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1433" y="3746931"/>
            <a:ext cx="8739622" cy="7142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Эксперимент 4 – растворяю краску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109" y="4355131"/>
            <a:ext cx="2912284" cy="21842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75798" y="4378036"/>
            <a:ext cx="2918691" cy="21890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2" name="Объект 2"/>
          <p:cNvSpPr txBox="1">
            <a:spLocks/>
          </p:cNvSpPr>
          <p:nvPr/>
        </p:nvSpPr>
        <p:spPr>
          <a:xfrm>
            <a:off x="6413529" y="4544146"/>
            <a:ext cx="3880398" cy="191207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C00000"/>
                </a:solidFill>
              </a:rPr>
              <a:t>Вывод: </a:t>
            </a:r>
          </a:p>
          <a:p>
            <a:r>
              <a:rPr lang="ru-RU" sz="2400" dirty="0" smtClean="0"/>
              <a:t>Вода изменила цвет и прозрачность. Краска растворилась в воде не полностью.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12674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98406" y="969819"/>
            <a:ext cx="2974109" cy="22305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818" y="981550"/>
            <a:ext cx="2909455" cy="21820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22998" y="200167"/>
            <a:ext cx="7989730" cy="9189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Эксперимент 5 – фильтрация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482802" y="1094365"/>
            <a:ext cx="4157489" cy="2078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C00000"/>
                </a:solidFill>
              </a:rPr>
              <a:t>Вывод: </a:t>
            </a:r>
          </a:p>
          <a:p>
            <a:r>
              <a:rPr lang="ru-RU" sz="2400" dirty="0"/>
              <a:t>Фильтр может очистить воду от загрязнений.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30815" y="3622241"/>
            <a:ext cx="7546385" cy="7419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Эксперимент 6 – выпаривание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401" y="4308762"/>
            <a:ext cx="2974111" cy="22305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8484" y="4294909"/>
            <a:ext cx="2986172" cy="22396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3" name="Объект 2"/>
          <p:cNvSpPr txBox="1">
            <a:spLocks/>
          </p:cNvSpPr>
          <p:nvPr/>
        </p:nvSpPr>
        <p:spPr>
          <a:xfrm>
            <a:off x="6510513" y="4294764"/>
            <a:ext cx="5030326" cy="23692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solidFill>
                  <a:srgbClr val="C00000"/>
                </a:solidFill>
              </a:rPr>
              <a:t>Вывод: </a:t>
            </a:r>
          </a:p>
          <a:p>
            <a:r>
              <a:rPr lang="ru-RU" sz="2400" dirty="0"/>
              <a:t>Даже в чистой, фильтрованной воде есть примеси. Это значит, что в природе не существует абсолютно чистой воды.</a:t>
            </a:r>
          </a:p>
        </p:txBody>
      </p:sp>
    </p:spTree>
    <p:extLst>
      <p:ext uri="{BB962C8B-B14F-4D97-AF65-F5344CB8AC3E}">
        <p14:creationId xmlns:p14="http://schemas.microsoft.com/office/powerpoint/2010/main" xmlns="" val="242361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352800" y="1698171"/>
            <a:ext cx="9042400" cy="51598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324" y="4078514"/>
            <a:ext cx="3135085" cy="23513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303" y="912615"/>
            <a:ext cx="2956297" cy="22172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2997" y="200167"/>
            <a:ext cx="7543746" cy="9189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Мультфильм о воде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930734" y="516431"/>
            <a:ext cx="6185724" cy="14720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rgbClr val="0070C0"/>
                </a:solidFill>
              </a:rPr>
              <a:t>Вдохновившись </a:t>
            </a:r>
            <a:r>
              <a:rPr lang="ru-RU" sz="2400" dirty="0">
                <a:solidFill>
                  <a:srgbClr val="0070C0"/>
                </a:solidFill>
              </a:rPr>
              <a:t>темой </a:t>
            </a:r>
            <a:r>
              <a:rPr lang="ru-RU" sz="2400" dirty="0" smtClean="0">
                <a:solidFill>
                  <a:srgbClr val="0070C0"/>
                </a:solidFill>
              </a:rPr>
              <a:t>очистки </a:t>
            </a:r>
            <a:r>
              <a:rPr lang="ru-RU" sz="2400" dirty="0">
                <a:solidFill>
                  <a:srgbClr val="0070C0"/>
                </a:solidFill>
              </a:rPr>
              <a:t>воды, я </a:t>
            </a:r>
            <a:r>
              <a:rPr lang="ru-RU" sz="2400" dirty="0" smtClean="0">
                <a:solidFill>
                  <a:srgbClr val="0070C0"/>
                </a:solidFill>
              </a:rPr>
              <a:t>снял </a:t>
            </a:r>
            <a:r>
              <a:rPr lang="ru-RU" sz="2400" dirty="0">
                <a:solidFill>
                  <a:srgbClr val="0070C0"/>
                </a:solidFill>
              </a:rPr>
              <a:t>мультфильм на экологическую тему. Это было очень увлекательно!</a:t>
            </a:r>
          </a:p>
          <a:p>
            <a:endParaRPr lang="ru-RU" sz="2800" dirty="0"/>
          </a:p>
        </p:txBody>
      </p:sp>
      <p:pic>
        <p:nvPicPr>
          <p:cNvPr id="8" name="проект Коршунова Иль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3673926" y="1942306"/>
            <a:ext cx="8300359" cy="466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507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15341" y="712066"/>
            <a:ext cx="10802601" cy="6145933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ru-RU" sz="2400" b="1" u="sng" dirty="0">
                <a:solidFill>
                  <a:srgbClr val="C00000"/>
                </a:solidFill>
              </a:rPr>
              <a:t>Выводы: 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Проверяемая гипотеза была подтверждена. Вода отличный растворитель! Она может растворять в себе различные вещества, которые могут загрязнить ее и сделать непригодной для употребления.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Все поставленные задачи были решены, цели достигнуты. В наше время, каждый человек должен быть разумным потребителем ценнейшего ресурса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pPr lvl="0"/>
            <a:endParaRPr lang="ru-RU" sz="2400" dirty="0">
              <a:solidFill>
                <a:srgbClr val="002060"/>
              </a:solidFill>
            </a:endParaRPr>
          </a:p>
          <a:p>
            <a:pPr lvl="1"/>
            <a:r>
              <a:rPr lang="ru-RU" sz="2400" b="1" u="sng" dirty="0">
                <a:solidFill>
                  <a:srgbClr val="C00000"/>
                </a:solidFill>
              </a:rPr>
              <a:t>Рефлексия: 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Меня очень увлекла эта работа. Особенно интересными были опыты по фильтрации воды.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Я значительно расширил свои знания об окружающем мире;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Мне удалось самостоятельно создать фильтр и очистить воду;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Я научился проводить </a:t>
            </a:r>
            <a:r>
              <a:rPr lang="ru-RU" sz="2400" dirty="0" smtClean="0">
                <a:solidFill>
                  <a:srgbClr val="002060"/>
                </a:solidFill>
              </a:rPr>
              <a:t>эксперименты; </a:t>
            </a:r>
            <a:endParaRPr lang="ru-RU" sz="2400" dirty="0">
              <a:solidFill>
                <a:srgbClr val="002060"/>
              </a:solidFill>
            </a:endParaRPr>
          </a:p>
          <a:p>
            <a:pPr lvl="0"/>
            <a:r>
              <a:rPr lang="ru-RU" sz="2400" dirty="0">
                <a:solidFill>
                  <a:srgbClr val="002060"/>
                </a:solidFill>
              </a:rPr>
              <a:t>В процессе работы над данным проектом я учился находить необходимую информацию не только в книгах, но и в Интернете.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</a:rPr>
              <a:t>Я </a:t>
            </a:r>
            <a:r>
              <a:rPr lang="ru-RU" sz="2400" dirty="0">
                <a:solidFill>
                  <a:srgbClr val="002060"/>
                </a:solidFill>
              </a:rPr>
              <a:t>снял собственный мультфильм на экологическую тему.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06601" y="188685"/>
            <a:ext cx="5147228" cy="6531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Итоги проекта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731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6130</TotalTime>
  <Words>539</Words>
  <Application>Microsoft Office PowerPoint</Application>
  <PresentationFormat>Произвольный</PresentationFormat>
  <Paragraphs>81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Грань</vt:lpstr>
      <vt:lpstr>КОНКУРС ИССЛЕДОВАТЕЛЬСКИХ ПРОЕКТОВ «ХОЧУ ВСЕ ЗНАТЬ!»</vt:lpstr>
      <vt:lpstr>Гипотеза, идея и цели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ИССЛЕДОВАТЕЛЬСКИХ ПРОЕКТОВ «ХОЧУ ВСЕ ЗНАТЬ!»</dc:title>
  <dc:creator>Павел</dc:creator>
  <cp:lastModifiedBy>Anton</cp:lastModifiedBy>
  <cp:revision>72</cp:revision>
  <dcterms:created xsi:type="dcterms:W3CDTF">2022-11-16T16:34:42Z</dcterms:created>
  <dcterms:modified xsi:type="dcterms:W3CDTF">2023-08-17T16:11:20Z</dcterms:modified>
</cp:coreProperties>
</file>