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3" d="100"/>
          <a:sy n="63" d="100"/>
        </p:scale>
        <p:origin x="-77" y="-4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DDC5-2892-4865-9C82-05E86347FB09}" type="datetimeFigureOut">
              <a:rPr lang="ru-RU" smtClean="0"/>
              <a:t>17.08.2023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9EF5-A6DB-49FC-9F23-7846F19464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51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DDC5-2892-4865-9C82-05E86347FB09}" type="datetimeFigureOut">
              <a:rPr lang="ru-RU" smtClean="0"/>
              <a:t>17.08.2023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9EF5-A6DB-49FC-9F23-7846F19464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997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DDC5-2892-4865-9C82-05E86347FB09}" type="datetimeFigureOut">
              <a:rPr lang="ru-RU" smtClean="0"/>
              <a:t>17.08.2023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9EF5-A6DB-49FC-9F23-7846F19464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700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DDC5-2892-4865-9C82-05E86347FB09}" type="datetimeFigureOut">
              <a:rPr lang="ru-RU" smtClean="0"/>
              <a:t>17.08.2023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9EF5-A6DB-49FC-9F23-7846F19464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544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DDC5-2892-4865-9C82-05E86347FB09}" type="datetimeFigureOut">
              <a:rPr lang="ru-RU" smtClean="0"/>
              <a:t>17.08.2023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9EF5-A6DB-49FC-9F23-7846F19464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605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DDC5-2892-4865-9C82-05E86347FB09}" type="datetimeFigureOut">
              <a:rPr lang="ru-RU" smtClean="0"/>
              <a:t>17.08.2023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9EF5-A6DB-49FC-9F23-7846F19464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815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DDC5-2892-4865-9C82-05E86347FB09}" type="datetimeFigureOut">
              <a:rPr lang="ru-RU" smtClean="0"/>
              <a:t>17.08.2023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9EF5-A6DB-49FC-9F23-7846F19464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609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DDC5-2892-4865-9C82-05E86347FB09}" type="datetimeFigureOut">
              <a:rPr lang="ru-RU" smtClean="0"/>
              <a:t>17.08.2023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9EF5-A6DB-49FC-9F23-7846F19464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602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DDC5-2892-4865-9C82-05E86347FB09}" type="datetimeFigureOut">
              <a:rPr lang="ru-RU" smtClean="0"/>
              <a:t>17.08.2023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9EF5-A6DB-49FC-9F23-7846F19464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331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DDC5-2892-4865-9C82-05E86347FB09}" type="datetimeFigureOut">
              <a:rPr lang="ru-RU" smtClean="0"/>
              <a:t>17.08.2023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9EF5-A6DB-49FC-9F23-7846F19464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078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DDC5-2892-4865-9C82-05E86347FB09}" type="datetimeFigureOut">
              <a:rPr lang="ru-RU" smtClean="0"/>
              <a:t>17.08.2023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9EF5-A6DB-49FC-9F23-7846F19464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552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EDDC5-2892-4865-9C82-05E86347FB09}" type="datetimeFigureOut">
              <a:rPr lang="ru-RU" smtClean="0"/>
              <a:t>17.08.2023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F69EF5-A6DB-49FC-9F23-7846F19464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663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024" y="0"/>
            <a:ext cx="4726781" cy="6690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519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98430"/>
            <a:ext cx="4536504" cy="6416556"/>
          </a:xfrm>
        </p:spPr>
      </p:pic>
    </p:spTree>
    <p:extLst>
      <p:ext uri="{BB962C8B-B14F-4D97-AF65-F5344CB8AC3E}">
        <p14:creationId xmlns:p14="http://schemas.microsoft.com/office/powerpoint/2010/main" val="1564676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8743792" cy="6207501"/>
          </a:xfrm>
        </p:spPr>
      </p:pic>
    </p:spTree>
    <p:extLst>
      <p:ext uri="{BB962C8B-B14F-4D97-AF65-F5344CB8AC3E}">
        <p14:creationId xmlns:p14="http://schemas.microsoft.com/office/powerpoint/2010/main" val="365352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8355773" cy="6266830"/>
          </a:xfrm>
        </p:spPr>
      </p:pic>
    </p:spTree>
    <p:extLst>
      <p:ext uri="{BB962C8B-B14F-4D97-AF65-F5344CB8AC3E}">
        <p14:creationId xmlns:p14="http://schemas.microsoft.com/office/powerpoint/2010/main" val="3365026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92696"/>
            <a:ext cx="8749480" cy="5207124"/>
          </a:xfrm>
        </p:spPr>
      </p:pic>
    </p:spTree>
    <p:extLst>
      <p:ext uri="{BB962C8B-B14F-4D97-AF65-F5344CB8AC3E}">
        <p14:creationId xmlns:p14="http://schemas.microsoft.com/office/powerpoint/2010/main" val="3134413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404664"/>
            <a:ext cx="4285086" cy="6070540"/>
          </a:xfrm>
        </p:spPr>
      </p:pic>
    </p:spTree>
    <p:extLst>
      <p:ext uri="{BB962C8B-B14F-4D97-AF65-F5344CB8AC3E}">
        <p14:creationId xmlns:p14="http://schemas.microsoft.com/office/powerpoint/2010/main" val="21794495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User</cp:lastModifiedBy>
  <cp:revision>2</cp:revision>
  <dcterms:created xsi:type="dcterms:W3CDTF">2020-10-23T19:42:44Z</dcterms:created>
  <dcterms:modified xsi:type="dcterms:W3CDTF">2023-08-17T04:02:51Z</dcterms:modified>
</cp:coreProperties>
</file>