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378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F95D7-6D0A-45FE-AC80-46733CCC551E}" type="datetimeFigureOut">
              <a:rPr lang="ru-RU" smtClean="0"/>
              <a:t>09.10.2020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C781F-9117-44CE-B6B2-2A95B9B66B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630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F95D7-6D0A-45FE-AC80-46733CCC551E}" type="datetimeFigureOut">
              <a:rPr lang="ru-RU" smtClean="0"/>
              <a:t>09.10.2020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C781F-9117-44CE-B6B2-2A95B9B66B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3643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F95D7-6D0A-45FE-AC80-46733CCC551E}" type="datetimeFigureOut">
              <a:rPr lang="ru-RU" smtClean="0"/>
              <a:t>09.10.2020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C781F-9117-44CE-B6B2-2A95B9B66B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556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F95D7-6D0A-45FE-AC80-46733CCC551E}" type="datetimeFigureOut">
              <a:rPr lang="ru-RU" smtClean="0"/>
              <a:t>09.10.2020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C781F-9117-44CE-B6B2-2A95B9B66B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096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F95D7-6D0A-45FE-AC80-46733CCC551E}" type="datetimeFigureOut">
              <a:rPr lang="ru-RU" smtClean="0"/>
              <a:t>09.10.2020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C781F-9117-44CE-B6B2-2A95B9B66B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29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F95D7-6D0A-45FE-AC80-46733CCC551E}" type="datetimeFigureOut">
              <a:rPr lang="ru-RU" smtClean="0"/>
              <a:t>09.10.2020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C781F-9117-44CE-B6B2-2A95B9B66B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279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F95D7-6D0A-45FE-AC80-46733CCC551E}" type="datetimeFigureOut">
              <a:rPr lang="ru-RU" smtClean="0"/>
              <a:t>09.10.2020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C781F-9117-44CE-B6B2-2A95B9B66B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144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F95D7-6D0A-45FE-AC80-46733CCC551E}" type="datetimeFigureOut">
              <a:rPr lang="ru-RU" smtClean="0"/>
              <a:t>09.10.2020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C781F-9117-44CE-B6B2-2A95B9B66B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801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F95D7-6D0A-45FE-AC80-46733CCC551E}" type="datetimeFigureOut">
              <a:rPr lang="ru-RU" smtClean="0"/>
              <a:t>09.10.2020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C781F-9117-44CE-B6B2-2A95B9B66B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5572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F95D7-6D0A-45FE-AC80-46733CCC551E}" type="datetimeFigureOut">
              <a:rPr lang="ru-RU" smtClean="0"/>
              <a:t>09.10.2020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C781F-9117-44CE-B6B2-2A95B9B66B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73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F95D7-6D0A-45FE-AC80-46733CCC551E}" type="datetimeFigureOut">
              <a:rPr lang="ru-RU" smtClean="0"/>
              <a:t>09.10.2020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C781F-9117-44CE-B6B2-2A95B9B66B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3959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8F95D7-6D0A-45FE-AC80-46733CCC551E}" type="datetimeFigureOut">
              <a:rPr lang="ru-RU" smtClean="0"/>
              <a:t>09.10.2020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C781F-9117-44CE-B6B2-2A95B9B66B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642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Карточки-чистоговор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Карточки-чистоговорки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Карточки-чистоговорки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 descr="C:\Users\Alisa\Desktop\1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7" y="7937"/>
            <a:ext cx="4926233" cy="6830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2646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lisa\Desktop\1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-9092"/>
            <a:ext cx="4968552" cy="6906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6724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lisa\Desktop\1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0"/>
            <a:ext cx="4968552" cy="6859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9529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lisa\Desktop\1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0"/>
            <a:ext cx="4896544" cy="6856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91642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lisa\Desktop\1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0"/>
            <a:ext cx="4896544" cy="6804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2533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lisa\Desktop\2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0"/>
            <a:ext cx="491701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95872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lisa\Desktop\2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0"/>
            <a:ext cx="4896544" cy="6818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71433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lisa\Desktop\2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0"/>
            <a:ext cx="497316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52278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lisa\Desktop\2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16"/>
            <a:ext cx="4896544" cy="6800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01557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Экран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Alisa</dc:creator>
  <cp:lastModifiedBy>Alisa</cp:lastModifiedBy>
  <cp:revision>1</cp:revision>
  <dcterms:created xsi:type="dcterms:W3CDTF">2020-10-09T20:19:51Z</dcterms:created>
  <dcterms:modified xsi:type="dcterms:W3CDTF">2020-10-09T20:27:14Z</dcterms:modified>
</cp:coreProperties>
</file>