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2111B9-CC2E-46A9-91D9-F9BD56E17A70}" type="datetimeFigureOut">
              <a:rPr lang="ru-RU" smtClean="0"/>
              <a:t>19.05.2022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3167B8-394B-42CA-90E3-CB5FFD44F1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Казбанова А. </a:t>
            </a:r>
            <a:r>
              <a:rPr lang="ru-RU" smtClean="0"/>
              <a:t>Г.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930883" cy="4520793"/>
          </a:xfrm>
        </p:spPr>
        <p:txBody>
          <a:bodyPr/>
          <a:lstStyle/>
          <a:p>
            <a:pPr algn="ctr"/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«</a:t>
            </a:r>
            <a:r>
              <a:rPr lang="ru-RU" sz="4000" dirty="0">
                <a:effectLst/>
              </a:rPr>
              <a:t>Носит одуванчик жёлтый сарафанчик»</a:t>
            </a:r>
          </a:p>
        </p:txBody>
      </p:sp>
      <p:pic>
        <p:nvPicPr>
          <p:cNvPr id="1026" name="Picture 2" descr="https://ds05.infourok.ru/uploads/ex/131e/00086405-c8660419/hello_html_5160228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69568"/>
            <a:ext cx="306472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78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/>
          </a:bodyPr>
          <a:lstStyle/>
          <a:p>
            <a:r>
              <a:rPr lang="ru-RU" dirty="0" smtClean="0"/>
              <a:t>Белый одуванчик – </a:t>
            </a:r>
          </a:p>
          <a:p>
            <a:r>
              <a:rPr lang="ru-RU" dirty="0" smtClean="0"/>
              <a:t>Как пушистый зайчик.</a:t>
            </a:r>
          </a:p>
          <a:p>
            <a:r>
              <a:rPr lang="ru-RU" dirty="0" smtClean="0"/>
              <a:t>Ты погладь его рукой.</a:t>
            </a:r>
          </a:p>
          <a:p>
            <a:r>
              <a:rPr lang="ru-RU" dirty="0" smtClean="0"/>
              <a:t>Видишь – мягонький какой.</a:t>
            </a:r>
          </a:p>
          <a:p>
            <a:r>
              <a:rPr lang="ru-RU" dirty="0" smtClean="0"/>
              <a:t>Дует тёплый ветерок – </a:t>
            </a:r>
          </a:p>
          <a:p>
            <a:r>
              <a:rPr lang="ru-RU" dirty="0" smtClean="0"/>
              <a:t>Одуванчик улетит.</a:t>
            </a:r>
          </a:p>
          <a:p>
            <a:r>
              <a:rPr lang="ru-RU" dirty="0" smtClean="0"/>
              <a:t>И без шапочки стоит</a:t>
            </a:r>
          </a:p>
          <a:p>
            <a:r>
              <a:rPr lang="ru-RU" dirty="0" smtClean="0"/>
              <a:t>На опушке стебелёк. </a:t>
            </a:r>
          </a:p>
        </p:txBody>
      </p:sp>
      <p:pic>
        <p:nvPicPr>
          <p:cNvPr id="2050" name="Picture 2" descr="https://ds05.infourok.ru/uploads/ex/0949/00141a00-169e47c3/hello_html_m1c8b9bd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0928"/>
            <a:ext cx="3888431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10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 descr="https://www.seeds-gallery.com/10061-large_default/common-dandelion-seeds-medical-herb-taraxacum-officinal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ro-dachnikov.com/uploads/posts/2021-11/1638121316_10-pro-dachnikov-com-p-oduvanchik-lekarstvennii-foto-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66" y="-23300"/>
            <a:ext cx="9148666" cy="68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12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4091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5.infourok.ru/uploads/ex/02a2/000050c1-81de563a/hello_html_m455329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064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</TotalTime>
  <Words>37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 «Носит одуванчик жёлтый сарафанчик»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4</cp:revision>
  <dcterms:created xsi:type="dcterms:W3CDTF">2022-05-13T19:18:58Z</dcterms:created>
  <dcterms:modified xsi:type="dcterms:W3CDTF">2022-05-19T16:00:18Z</dcterms:modified>
</cp:coreProperties>
</file>