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2AE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23" autoAdjust="0"/>
  </p:normalViewPr>
  <p:slideViewPr>
    <p:cSldViewPr>
      <p:cViewPr varScale="1">
        <p:scale>
          <a:sx n="44" d="100"/>
          <a:sy n="44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42AE6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207FF9-08FA-4406-B6E8-5994B0497C15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B93978-93C6-4B70-8FF2-5EC3C50C47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851648" cy="11807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  <a:cs typeface="Aharoni" pitchFamily="2" charset="-79"/>
              </a:rPr>
              <a:t>Познавательно – речевое развитие детей на прогулке</a:t>
            </a:r>
            <a:endParaRPr lang="ru-RU" sz="3600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293096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Муниципальное дошкольное образовательное учреждение детский сад № 254 </a:t>
            </a:r>
          </a:p>
          <a:p>
            <a:pPr algn="ctr"/>
            <a:r>
              <a:rPr lang="ru-RU" sz="2800" dirty="0" err="1" smtClean="0"/>
              <a:t>Тракторозаводского</a:t>
            </a:r>
            <a:r>
              <a:rPr lang="ru-RU" sz="2800" dirty="0" smtClean="0"/>
              <a:t> района г. Волгограда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3438" y="476672"/>
            <a:ext cx="7486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ТРУДОВАЯ ДЕЯТЕЛЬНОСТЬ ДЕТЕЙ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E:\4bf173b44081244e5badaca950f0b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884603" cy="2163452"/>
          </a:xfrm>
          <a:prstGeom prst="rect">
            <a:avLst/>
          </a:prstGeom>
          <a:noFill/>
        </p:spPr>
      </p:pic>
      <p:pic>
        <p:nvPicPr>
          <p:cNvPr id="21508" name="Picture 4" descr="C:\Users\admin\Documents\DSC024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2950653" cy="2078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1124745"/>
            <a:ext cx="37444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Трудовые задания  должны: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грамотно изложены детям;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быть посильны детям;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требовать от детей определенных усилий;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доводиться до конца.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sz="2400" dirty="0" smtClean="0"/>
              <a:t>интенсивное формирование личностных качеств и коммуникативных умений ребенка.</a:t>
            </a:r>
          </a:p>
        </p:txBody>
      </p:sp>
      <p:pic>
        <p:nvPicPr>
          <p:cNvPr id="21509" name="Picture 5" descr="E:\2013_leto_0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636912"/>
            <a:ext cx="2939819" cy="22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19256" cy="10103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 ИГРОВАЯ ДЕЯТЕЛЬНОСТЬ ДЕТЕЙ</a:t>
            </a:r>
            <a:endParaRPr lang="ru-RU" sz="36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24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9517449">
            <a:off x="355716" y="1747255"/>
            <a:ext cx="2855879" cy="2141909"/>
          </a:xfrm>
        </p:spPr>
      </p:pic>
      <p:pic>
        <p:nvPicPr>
          <p:cNvPr id="23554" name="Picture 2" descr="C:\Users\admin\Documents\DSC02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1982">
            <a:off x="5856120" y="1620962"/>
            <a:ext cx="2939819" cy="2204864"/>
          </a:xfrm>
          <a:prstGeom prst="rect">
            <a:avLst/>
          </a:prstGeom>
          <a:noFill/>
        </p:spPr>
      </p:pic>
      <p:pic>
        <p:nvPicPr>
          <p:cNvPr id="23555" name="Picture 3" descr="C:\Users\admin\Documents\DSC024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53133">
            <a:off x="330630" y="4236164"/>
            <a:ext cx="2771800" cy="2078850"/>
          </a:xfrm>
          <a:prstGeom prst="rect">
            <a:avLst/>
          </a:prstGeom>
          <a:noFill/>
        </p:spPr>
      </p:pic>
      <p:pic>
        <p:nvPicPr>
          <p:cNvPr id="23556" name="Picture 4" descr="C:\Users\admin\Documents\DSC024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89904">
            <a:off x="5943101" y="3787861"/>
            <a:ext cx="2915816" cy="218686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71800" y="1268760"/>
            <a:ext cx="33843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для  каждого ребенка заняться любимым делом и организовать игру по выбору, в ходе которых совершенствуется умение общаться со сверстниками, выражать свое отношение, отстаивать свое мнение, т.е. развивать речь детей непосредственно  в игровой форме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784887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Прогулки —</a:t>
            </a:r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идеальный способ эффективно и легко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речь ребенка.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Девиз педагога: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«Гуляем и разговариваем!»</a:t>
            </a:r>
            <a:endParaRPr lang="ru-RU" sz="28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Главное – сделать так, чтобы детям  на прогулке не было скучно.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2395046"/>
            <a:ext cx="7596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610136"/>
            <a:ext cx="75243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сами любят искать, сами находить. В этом их сила. Мы часто перегружаем детей книгами, впечатлениями, не помогаем им отбирать то главное, что ведет в глубину своих собственных мыслей и творчества. Детям, как растениям, нужно гораздо больше свободы, возможности познать себя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Альберт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Энштейн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404664"/>
            <a:ext cx="78488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возможность не только оздоровить детей, но и обогатить их новыми знаниями, показать опыты, материал для которых предоставляет сама природа,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возможность продолжать развитие детей по основным направлениям, одним из которых и является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 - речевое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8924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познавательно – речевого развития:</a:t>
            </a:r>
            <a:endParaRPr lang="ru-RU" sz="40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628800"/>
            <a:ext cx="806489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мыслительной деятельности (овладение мыслительными операциями, познавательными процессами и способностями).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Формирование целостной картины мира в процессе решения задач по осмыслению своего опыта.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Сенсорное развитие.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Формирования способности к активной умственной деятельности.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Знакомство с родным языком.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Становление речи.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3491880" y="2348880"/>
            <a:ext cx="2160240" cy="165618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Формы работы с детьми на прогулке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5796136" y="2996952"/>
            <a:ext cx="648072" cy="360040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355976" y="4221088"/>
            <a:ext cx="504056" cy="648072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2771800" y="2996952"/>
            <a:ext cx="618368" cy="360040"/>
          </a:xfrm>
          <a:prstGeom prst="lef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4427984" y="1484784"/>
            <a:ext cx="432048" cy="618368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30424" y="620688"/>
            <a:ext cx="2588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Сюжетная,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развивающая игра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273" y="2780928"/>
            <a:ext cx="2185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Эксперименти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рование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6164" y="5157192"/>
            <a:ext cx="4402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Проектная и исследовательская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1341" y="2564904"/>
            <a:ext cx="19743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Наблюдение,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беседы,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проблемные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Структурные компоненты прогулки:</a:t>
            </a: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разнообразные наблюдения;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индивидуальная работа с детьми;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трудовые действия самих детей;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подвижные игры и игровые упражнения;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самостоятельная игровая деятельность детей.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60648"/>
            <a:ext cx="3713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sz="36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83671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из главных компонентов прогулки. Детей знакомят с яркими сезонными изменениями, с трудом взрослых, с новым видом труда на участке, показывают новый способ действия. Приемы наблюдений: вопросы, загадки, сравнения, обследовательские действия, художественное слово, вопросы, пояснения.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dmin\Documents\DSC02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786" y="4149080"/>
            <a:ext cx="3611893" cy="2708920"/>
          </a:xfrm>
          <a:prstGeom prst="rect">
            <a:avLst/>
          </a:prstGeom>
          <a:noFill/>
        </p:spPr>
      </p:pic>
      <p:pic>
        <p:nvPicPr>
          <p:cNvPr id="7" name="Picture 3" descr="C:\Users\admin\Documents\фотки\P1110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212976"/>
            <a:ext cx="3203848" cy="2376264"/>
          </a:xfrm>
          <a:prstGeom prst="rect">
            <a:avLst/>
          </a:prstGeom>
          <a:noFill/>
        </p:spPr>
      </p:pic>
      <p:pic>
        <p:nvPicPr>
          <p:cNvPr id="8" name="Picture 2" descr="C:\Users\admin\Documents\DSC024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2976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2444" y="0"/>
            <a:ext cx="8220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</a:t>
            </a:r>
            <a:endParaRPr lang="ru-RU" sz="40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2627784" cy="1970838"/>
          </a:xfrm>
          <a:prstGeom prst="rect">
            <a:avLst/>
          </a:prstGeom>
          <a:noFill/>
        </p:spPr>
      </p:pic>
      <p:pic>
        <p:nvPicPr>
          <p:cNvPr id="2052" name="Picture 4" descr="E: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348880"/>
            <a:ext cx="2589672" cy="1809302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39552" y="4149080"/>
            <a:ext cx="8064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Ведущее место на прогулке отводится играм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преимущественно подвижным. В них развиваются основные движения, снимается умственное напряжение.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словесные методы и приемы: название игры, объяснение, указания, пояснения, распоряжения команды, описание, анализ действия, оценка, вопросы к детям, словесные инструкции</a:t>
            </a:r>
            <a:endParaRPr kumimoji="0" lang="ru-RU" sz="240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E:\3393b3f1f53aaecb063bc1c0cbbe05bd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836712"/>
            <a:ext cx="2555776" cy="1916832"/>
          </a:xfrm>
          <a:prstGeom prst="rect">
            <a:avLst/>
          </a:prstGeom>
          <a:noFill/>
        </p:spPr>
      </p:pic>
      <p:pic>
        <p:nvPicPr>
          <p:cNvPr id="2056" name="Picture 8" descr="E:\28746425e82d394e31bd114b032ced29.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348880"/>
            <a:ext cx="2592288" cy="1800200"/>
          </a:xfrm>
          <a:prstGeom prst="rect">
            <a:avLst/>
          </a:prstGeom>
          <a:noFill/>
        </p:spPr>
      </p:pic>
      <p:pic>
        <p:nvPicPr>
          <p:cNvPr id="11" name="Picture 2" descr="C:\Users\admin\Documents\DSC024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836712"/>
            <a:ext cx="2952328" cy="2214246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984547"/>
            <a:ext cx="7308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ДЕТЬМИ </a:t>
            </a:r>
            <a:endParaRPr lang="ru-RU" sz="36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25689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Воспитатель(на основании диагностики) проводит индивидуальную работу по познавательно-речевому развитию детей: разучивание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небольшого стихотворения, закрепление трудного для произношения звука, артикуляционная гимнастика, пальчиковые игры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E:\u_kormus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340768"/>
            <a:ext cx="3131840" cy="2348880"/>
          </a:xfrm>
          <a:prstGeom prst="rect">
            <a:avLst/>
          </a:prstGeom>
          <a:noFill/>
        </p:spPr>
      </p:pic>
      <p:pic>
        <p:nvPicPr>
          <p:cNvPr id="22532" name="Picture 4" descr="E:\DSCN18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189902"/>
            <a:ext cx="3131840" cy="2348880"/>
          </a:xfrm>
          <a:prstGeom prst="rect">
            <a:avLst/>
          </a:prstGeom>
          <a:noFill/>
        </p:spPr>
      </p:pic>
      <p:pic>
        <p:nvPicPr>
          <p:cNvPr id="8" name="Picture 2" descr="C:\Users\admin\Documents\DSC024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636912"/>
            <a:ext cx="2987824" cy="2240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1323</TotalTime>
  <Words>494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Познавательно – речевое развитие детей на прогулке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САМОСТОЯТЕЛЬНАЯ  ИГРОВАЯ ДЕЯТЕЛЬНОСТЬ ДЕТЕЙ</vt:lpstr>
      <vt:lpstr>Слайд 12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картотеки лекарственных трав нашего региона</dc:title>
  <dc:creator>admin</dc:creator>
  <cp:lastModifiedBy>юзер</cp:lastModifiedBy>
  <cp:revision>119</cp:revision>
  <dcterms:created xsi:type="dcterms:W3CDTF">2013-10-30T03:52:39Z</dcterms:created>
  <dcterms:modified xsi:type="dcterms:W3CDTF">2023-08-22T19:15:47Z</dcterms:modified>
</cp:coreProperties>
</file>