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media1.wav" ContentType="audio/unknown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media2.wav" ContentType="audio/unknown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" name="Shape 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n-lt"/>
        <a:ea typeface="+mn-ea"/>
        <a:cs typeface="+mn-cs"/>
        <a:sym typeface="Helvetica Neue"/>
      </a:defRPr>
    </a:lvl1pPr>
    <a:lvl2pPr indent="228600" latinLnBrk="0">
      <a:defRPr>
        <a:latin typeface="+mn-lt"/>
        <a:ea typeface="+mn-ea"/>
        <a:cs typeface="+mn-cs"/>
        <a:sym typeface="Helvetica Neue"/>
      </a:defRPr>
    </a:lvl2pPr>
    <a:lvl3pPr indent="457200" latinLnBrk="0">
      <a:defRPr>
        <a:latin typeface="+mn-lt"/>
        <a:ea typeface="+mn-ea"/>
        <a:cs typeface="+mn-cs"/>
        <a:sym typeface="Helvetica Neue"/>
      </a:defRPr>
    </a:lvl3pPr>
    <a:lvl4pPr indent="685800" latinLnBrk="0">
      <a:defRPr>
        <a:latin typeface="+mn-lt"/>
        <a:ea typeface="+mn-ea"/>
        <a:cs typeface="+mn-cs"/>
        <a:sym typeface="Helvetica Neue"/>
      </a:defRPr>
    </a:lvl4pPr>
    <a:lvl5pPr indent="914400" latinLnBrk="0">
      <a:defRPr>
        <a:latin typeface="+mn-lt"/>
        <a:ea typeface="+mn-ea"/>
        <a:cs typeface="+mn-cs"/>
        <a:sym typeface="Helvetica Neue"/>
      </a:defRPr>
    </a:lvl5pPr>
    <a:lvl6pPr indent="1143000" latinLnBrk="0">
      <a:defRPr>
        <a:latin typeface="+mn-lt"/>
        <a:ea typeface="+mn-ea"/>
        <a:cs typeface="+mn-cs"/>
        <a:sym typeface="Helvetica Neue"/>
      </a:defRPr>
    </a:lvl6pPr>
    <a:lvl7pPr indent="1371600" latinLnBrk="0">
      <a:defRPr>
        <a:latin typeface="+mn-lt"/>
        <a:ea typeface="+mn-ea"/>
        <a:cs typeface="+mn-cs"/>
        <a:sym typeface="Helvetica Neue"/>
      </a:defRPr>
    </a:lvl7pPr>
    <a:lvl8pPr indent="1600200" latinLnBrk="0">
      <a:defRPr>
        <a:latin typeface="+mn-lt"/>
        <a:ea typeface="+mn-ea"/>
        <a:cs typeface="+mn-cs"/>
        <a:sym typeface="Helvetica Neue"/>
      </a:defRPr>
    </a:lvl8pPr>
    <a:lvl9pPr indent="1828800" latinLnBrk="0">
      <a:defRPr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1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5" Type="http://schemas.openxmlformats.org/officeDocument/2006/relationships/audio" Target="../media/media1.wav"/><Relationship Id="rId6" Type="http://schemas.microsoft.com/office/2007/relationships/media" Target="../media/media1.wav"/><Relationship Id="rId7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audio" Target="../media/media2.wav"/><Relationship Id="rId9" Type="http://schemas.microsoft.com/office/2007/relationships/media" Target="../media/media2.wav"/><Relationship Id="rId10" Type="http://schemas.openxmlformats.org/officeDocument/2006/relationships/image" Target="../media/image2.png"/><Relationship Id="rId11" Type="http://schemas.openxmlformats.org/officeDocument/2006/relationships/image" Target="../media/image1.jpeg"/><Relationship Id="rId12" Type="http://schemas.openxmlformats.org/officeDocument/2006/relationships/image" Target="../media/image9.jpeg"/><Relationship Id="rId13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0.jpeg"/><Relationship Id="rId4" Type="http://schemas.openxmlformats.org/officeDocument/2006/relationships/image" Target="../media/image5.png"/><Relationship Id="rId5" Type="http://schemas.openxmlformats.org/officeDocument/2006/relationships/image" Target="../media/image11.jpeg"/><Relationship Id="rId6" Type="http://schemas.openxmlformats.org/officeDocument/2006/relationships/image" Target="../media/image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9" Type="http://schemas.openxmlformats.org/officeDocument/2006/relationships/audio" Target="../media/media2.wav"/><Relationship Id="rId10" Type="http://schemas.microsoft.com/office/2007/relationships/media" Target="../media/media2.wav"/><Relationship Id="rId11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.jpeg"/><Relationship Id="rId9" Type="http://schemas.openxmlformats.org/officeDocument/2006/relationships/image" Target="../media/image19.jpeg"/><Relationship Id="rId10" Type="http://schemas.openxmlformats.org/officeDocument/2006/relationships/audio" Target="../media/media2.wav"/><Relationship Id="rId11" Type="http://schemas.microsoft.com/office/2007/relationships/media" Target="../media/media2.wav"/><Relationship Id="rId12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image" Target="../media/image1.jpe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22.jpeg"/><Relationship Id="rId8" Type="http://schemas.openxmlformats.org/officeDocument/2006/relationships/audio" Target="../media/media2.wav"/><Relationship Id="rId9" Type="http://schemas.microsoft.com/office/2007/relationships/media" Target="../media/media2.wav"/><Relationship Id="rId10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%D0%97%D0%BD%D0%B0%D0%BA-%D0%B2%D0%BE%D0%BF%D1%80%D0%BE%D1%81%D0%B0-267x300.jpeg" descr="%D0%97%D0%BD%D0%B0%D0%BA-%D0%B2%D0%BE%D0%BF%D1%80%D0%BE%D1%81%D0%B0-267x30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4487863" cy="5040313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Найди соседей числа"/>
          <p:cNvSpPr txBox="1"/>
          <p:nvPr/>
        </p:nvSpPr>
        <p:spPr>
          <a:xfrm>
            <a:off x="1187450" y="5229225"/>
            <a:ext cx="4362450" cy="1285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ctr" defTabSz="374904">
              <a:defRPr sz="4141">
                <a:ln w="9525" cap="flat">
                  <a:solidFill>
                    <a:srgbClr val="CC99FF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16200000" scaled="0"/>
                </a:gradFill>
                <a:effectLst>
                  <a:outerShdw sx="100000" sy="100000" kx="0" ky="0" algn="b" rotWithShape="0" blurRad="26035" dist="22091" dir="2700000">
                    <a:srgbClr val="9999FF">
                      <a:alpha val="80000"/>
                    </a:srgbClr>
                  </a:outerShdw>
                </a:effectLst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pPr/>
            <a:r>
              <a:t>Найди соседей числа</a:t>
            </a:r>
          </a:p>
        </p:txBody>
      </p:sp>
      <p:pic>
        <p:nvPicPr>
          <p:cNvPr id="33" name="img13362_12536.jpeg" descr="img13362_1253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72225" y="260350"/>
            <a:ext cx="2427288" cy="24272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0800e9b888c75443d54d7620baca298d.png" descr="0800e9b888c75443d54d7620baca298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67400" y="4508500"/>
            <a:ext cx="2792413" cy="1627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MS900116615[1].wav" descr="MS900116615[1].wav"/>
          <p:cNvPicPr>
            <a:picLocks noChangeAspect="0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5508625" y="3213100"/>
            <a:ext cx="571500" cy="57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6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path" nodeType="clickEffect" presetSubtype="0" presetID="-1" grpId="2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1980 -0.024070 0.032990 -0.058560 0.057990 -0.058560 C 0.094970 -0.058560 0.125000 -0.022680 0.125000 0.022690 C 0.125000 0.037270 0.122050 0.050700 0.115980 0.062730 C 0.116500 0.062730 0.087505 0.107695 0.058380 0.152834 C 0.029255 0.197973 0.000000 0.243285 0.000000 0.243980 C 0.000000 0.243285 -0.029253 0.197973 -0.058375 0.152834 C -0.087497 0.107695 -0.116490 0.062730 -0.115970 0.062730 C -0.122040 0.050700 -0.125000 0.037270 -0.125000 0.022690 C -0.125000 -0.022680 -0.094960 -0.058560 -0.056940 -0.058560 C -0.032980 -0.058560 -0.011980 -0.024070 0.000000 0.000000 Z" origin="layout" pathEditMode="relative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17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build="whole" bldLvl="1" animBg="1" rev="0" advAuto="0" spid="34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1358090416_sqsob4fxntckvol.jpeg" descr="1358090416_sqsob4fxntckvol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1187" y="3573462"/>
            <a:ext cx="2792413" cy="30575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40398396-cifra_1.jpeg" descr="40398396-cifra_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8312" y="476250"/>
            <a:ext cx="1746251" cy="1397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42_anagram_mat1kl.jpeg" descr="42_anagram_mat1kl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68537" y="1844675"/>
            <a:ext cx="896938" cy="896938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22276.jpeg" descr="22276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19475" y="2997200"/>
            <a:ext cx="938213" cy="938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shar-figura-tsifra-4-shariki.jpeg" descr="shar-figura-tsifra-4-shariki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787900" y="5373687"/>
            <a:ext cx="944563" cy="944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shar-figura-tsifra-5-shariki.jpeg" descr="shar-figura-tsifra-5-shariki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804025" y="5445125"/>
            <a:ext cx="1011238" cy="1011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j0214098.wav" descr="j0214098.wav"/>
          <p:cNvPicPr>
            <a:picLocks noChangeAspect="0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0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j0214098.wav" descr="j0214098.wav"/>
          <p:cNvPicPr>
            <a:picLocks noChangeAspect="0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0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%D0%97%D0%BD%D0%B0%D0%BA-%D0%B2%D0%BE%D0%BF%D1%80%D0%BE%D1%81%D0%B0-267x300.jpeg" descr="%D0%97%D0%BD%D0%B0%D0%BA-%D0%B2%D0%BE%D0%BF%D1%80%D0%BE%D1%81%D0%B0-267x300.jpe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924300" y="476250"/>
            <a:ext cx="684213" cy="768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smirnova.jpeg" descr="smirnova.jpe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6011862" y="835025"/>
            <a:ext cx="2874963" cy="28749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cifra-3-100.png" descr="cifra-3-100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4643437" y="404812"/>
            <a:ext cx="952501" cy="952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mediacall" nodeType="clickEffect" presetSubtype="0" presetID="1" grpId="3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16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mediacall" nodeType="clickEffect" presetSubtype="0" presetID="1" grpId="4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16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23" fill="hold" display="0">
                  <p:stCondLst>
                    <p:cond delay="indefinite"/>
                  </p:stCondLst>
                </p:cTn>
                <p:tgtEl>
                  <p:spTgt spid="43"/>
                </p:tgtEl>
              </p:cMediaNode>
            </p:audio>
            <p:audio isNarration="0">
              <p:cMediaNode mute="0" showWhenStopped="0" numSld="1" vol="100000">
                <p:cTn id="24" fill="hold" display="0">
                  <p:stCondLst>
                    <p:cond delay="indefinite"/>
                  </p:stCondLst>
                </p:cTn>
                <p:tgtEl>
                  <p:spTgt spid="44"/>
                </p:tgtEl>
              </p:cMediaNode>
            </p:audio>
          </p:childTnLst>
        </p:cTn>
      </p:par>
    </p:tnLst>
    <p:bldLst>
      <p:bldP build="whole" bldLvl="1" animBg="1" rev="0" advAuto="0" spid="39" grpId="1"/>
      <p:bldP build="whole" bldLvl="1" animBg="1" rev="0" advAuto="0" spid="41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2_6.png" descr="2_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8312" y="620712"/>
            <a:ext cx="1522413" cy="1522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Pril3-mat1.jpeg" descr="Pril3-mat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2774" y="3540007"/>
            <a:ext cx="1233489" cy="1349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4_16.png" descr="4_1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44830" y="5231115"/>
            <a:ext cx="1595438" cy="15954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cf4f1c77-e418-11e0-a5a1-485b39032fee_d4eb3c2b-5931-11e1-a604-485b39032fee.jpeg" descr="cf4f1c77-e418-11e0-a5a1-485b39032fee_d4eb3c2b-5931-11e1-a604-485b39032fe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021900" y="5339859"/>
            <a:ext cx="1377951" cy="1377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%D0%97%D0%BD%D0%B0%D0%BA-%D0%B2%D0%BE%D0%BF%D1%80%D0%BE%D1%81%D0%B0-267x300.jpeg" descr="%D0%97%D0%BD%D0%B0%D0%BA-%D0%B2%D0%BE%D0%BF%D1%80%D0%BE%D1%81%D0%B0-267x300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08625" y="549275"/>
            <a:ext cx="684213" cy="768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nomepvhr5.jpeg" descr="nomepvhr5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643437" y="549275"/>
            <a:ext cx="779463" cy="968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img7.jpeg" descr="img7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156325" y="1773237"/>
            <a:ext cx="2736850" cy="27368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j0214098.wav" descr="j0214098.wav"/>
          <p:cNvPicPr>
            <a:picLocks noChangeAspect="0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11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j0214098.wav" descr="j0214098.wav"/>
          <p:cNvPicPr>
            <a:picLocks noChangeAspect="0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11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16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1" grpId="3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716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17" fill="hold" display="0">
                  <p:stCondLst>
                    <p:cond delay="indefinite"/>
                  </p:stCondLst>
                </p:cTn>
                <p:tgtEl>
                  <p:spTgt spid="56"/>
                </p:tgtEl>
              </p:cMediaNode>
            </p:audio>
            <p:audio isNarration="0">
              <p:cMediaNode mute="0" showWhenStopped="0" numSld="1" vol="100000">
                <p:cTn id="18" fill="hold" display="0">
                  <p:stCondLst>
                    <p:cond delay="indefinite"/>
                  </p:stCondLst>
                </p:cTn>
                <p:tgtEl>
                  <p:spTgt spid="57"/>
                </p:tgtEl>
              </p:cMediaNode>
            </p:audio>
          </p:childTnLst>
        </p:cTn>
      </p:par>
    </p:tnLst>
    <p:bldLst>
      <p:bldP build="whole" bldLvl="1" animBg="1" rev="0" advAuto="0" spid="5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1552.png" descr="155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825" y="1628775"/>
            <a:ext cx="2654300" cy="3124200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Квадрат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61" name="Квадрат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62" name="Квадрат"/>
          <p:cNvSpPr/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pic>
        <p:nvPicPr>
          <p:cNvPr id="63" name="2547569_1.jpeg" descr="2547569_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11475" y="4581525"/>
            <a:ext cx="1606550" cy="2087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2d27c82f1100.jpeg" descr="2d27c82f1100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95737" y="2205037"/>
            <a:ext cx="1338263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%D0%A6%D0%B8%D1%84%D1%80%D0%B0%203(1).jpeg" descr="%D0%A6%D0%B8%D1%84%D1%80%D0%B0%203(1)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35600" y="908050"/>
            <a:ext cx="1136650" cy="1617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image_preview.jpeg" descr="image_preview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18597" y="1562006"/>
            <a:ext cx="1404938" cy="1547813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image_preview.jpeg" descr="image_preview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896100" y="4410937"/>
            <a:ext cx="1509713" cy="1636714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%D0%97%D0%BD%D0%B0%D0%BA-%D0%B2%D0%BE%D0%BF%D1%80%D0%BE%D1%81%D0%B0-267x300.jpeg" descr="%D0%97%D0%BD%D0%B0%D0%BA-%D0%B2%D0%BE%D0%BF%D1%80%D0%BE%D1%81%D0%B0-267x300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23850" y="188912"/>
            <a:ext cx="1017588" cy="1143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11892300-n-n-n---n--n--3d-n--n-n-n-n-n-nfn---n---n-n-nfn-n--------4.jpeg" descr="11892300-n-n-n---n--n--3d-n--n-n-n-n-n-nfn---n---n-n-nfn-n--------4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403350" y="260350"/>
            <a:ext cx="1074738" cy="1074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j0214098.wav" descr="j0214098.wav"/>
          <p:cNvPicPr>
            <a:picLocks noChangeAspect="0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2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j0214098.wav" descr="j0214098.wav"/>
          <p:cNvPicPr>
            <a:picLocks noChangeAspect="0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2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j0214098.wav" descr="j0214098.wav"/>
          <p:cNvPicPr>
            <a:picLocks noChangeAspect="0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2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3" name="j0214098.wav" descr="j0214098.wav"/>
          <p:cNvPicPr>
            <a:picLocks noChangeAspect="0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2">
            <a:extLst/>
          </a:blip>
          <a:stretch>
            <a:fillRect/>
          </a:stretch>
        </p:blipFill>
        <p:spPr>
          <a:xfrm>
            <a:off x="4419600" y="3276600"/>
            <a:ext cx="571500" cy="57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6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Class="mediacall" nodeType="afterEffect" presetSubtype="0" presetID="1" grpId="4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716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mediacall" nodeType="clickEffect" presetSubtype="0" presetID="1" grpId="5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16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mediacall" nodeType="clickEffect" presetSubtype="0" presetID="1" grpId="6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716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30" fill="hold" display="0">
                  <p:stCondLst>
                    <p:cond delay="indefinite"/>
                  </p:stCondLst>
                </p:cTn>
                <p:tgtEl>
                  <p:spTgt spid="70"/>
                </p:tgtEl>
              </p:cMediaNode>
            </p:audio>
            <p:audio isNarration="0">
              <p:cMediaNode mute="0" showWhenStopped="0" numSld="1" vol="100000">
                <p:cTn id="31" fill="hold" display="0">
                  <p:stCondLst>
                    <p:cond delay="indefinite"/>
                  </p:stCondLst>
                </p:cTn>
                <p:tgtEl>
                  <p:spTgt spid="71"/>
                </p:tgtEl>
              </p:cMediaNode>
            </p:audio>
            <p:audio isNarration="0">
              <p:cMediaNode mute="0" showWhenStopped="0" numSld="1" vol="100000">
                <p:cTn id="32" fill="hold" display="0">
                  <p:stCondLst>
                    <p:cond delay="indefinite"/>
                  </p:stCondLst>
                </p:cTn>
                <p:tgtEl>
                  <p:spTgt spid="72"/>
                </p:tgtEl>
              </p:cMediaNode>
            </p:audio>
            <p:audio isNarration="0">
              <p:cMediaNode mute="0" showWhenStopped="0" numSld="1" vol="100000">
                <p:cTn id="33" fill="hold" display="0">
                  <p:stCondLst>
                    <p:cond delay="indefinite"/>
                  </p:stCondLst>
                </p:cTn>
                <p:tgtEl>
                  <p:spTgt spid="73"/>
                </p:tgtEl>
              </p:cMediaNode>
            </p:audio>
          </p:childTnLst>
        </p:cTn>
      </p:par>
    </p:tnLst>
    <p:bldLst>
      <p:bldP build="whole" bldLvl="1" animBg="1" rev="0" advAuto="0" spid="67" grpId="3"/>
      <p:bldP build="whole" bldLvl="1" animBg="1" rev="0" advAuto="0" spid="6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b830b5308f3b556d149e5479b7a794e2.jpeg" descr="b830b5308f3b556d149e5479b7a794e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773237"/>
            <a:ext cx="3241675" cy="4464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ANd9GcSm-pv7-rL9-BiQmyYqIKCGzrJPKtNJePyL3bv6dm47Z5KKIq88.jpeg" descr="ANd9GcSm-pv7-rL9-BiQmyYqIKCGzrJPKtNJePyL3bv6dm47Z5KKIq88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33704" y="361623"/>
            <a:ext cx="1354138" cy="1624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%D0%97%D0%BD%D0%B0%D0%BA-%D0%B2%D0%BE%D0%BF%D1%80%D0%BE%D1%81%D0%B0-267x300.jpeg" descr="%D0%97%D0%BD%D0%B0%D0%BA-%D0%B2%D0%BE%D0%BF%D1%80%D0%BE%D1%81%D0%B0-267x300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9387" y="5661025"/>
            <a:ext cx="773113" cy="868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cifry_dla_malyshej_4.png" descr="cifry_dla_malyshej_4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789160" y="2632868"/>
            <a:ext cx="1179514" cy="1592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2459579-a2bbb82ba0ddcd51.png" descr="2459579-a2bbb82ba0ddcd5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80368" y="4373888"/>
            <a:ext cx="1000126" cy="1643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11075_0.jpeg" descr="11075_0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42987" y="5876925"/>
            <a:ext cx="941388" cy="790575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j0214098.wav" descr="j0214098.wav"/>
          <p:cNvPicPr>
            <a:picLocks noChangeAspect="0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0">
            <a:extLst/>
          </a:blip>
          <a:stretch>
            <a:fillRect/>
          </a:stretch>
        </p:blipFill>
        <p:spPr>
          <a:xfrm>
            <a:off x="6338023" y="539237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16" fill="hold"/>
                                        <p:tgtEl>
                                          <p:spTgt spid="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13" fill="hold" display="0">
                  <p:stCondLst>
                    <p:cond delay="indefinite"/>
                  </p:stCondLst>
                </p:cTn>
                <p:tgtEl>
                  <p:spTgt spid="81"/>
                </p:tgtEl>
              </p:cMediaNode>
            </p:audio>
          </p:childTnLst>
        </p:cTn>
      </p:par>
    </p:tnLst>
    <p:bldLst>
      <p:bldP build="whole" bldLvl="1" animBg="1" rev="0" advAuto="0" spid="79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Оформление по умолчанию">
  <a:themeElements>
    <a:clrScheme name="Оформление по умолчанию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Оформление по умолчанию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Оформление по умолчани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Оформление по умолчанию">
  <a:themeElements>
    <a:clrScheme name="Оформление по умолчанию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Оформление по умолчанию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Оформление по умолчани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