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59" r:id="rId3"/>
    <p:sldId id="262" r:id="rId4"/>
    <p:sldId id="263" r:id="rId5"/>
    <p:sldId id="264" r:id="rId6"/>
    <p:sldId id="271" r:id="rId7"/>
    <p:sldId id="272" r:id="rId8"/>
    <p:sldId id="273" r:id="rId9"/>
    <p:sldId id="274" r:id="rId10"/>
    <p:sldId id="276" r:id="rId11"/>
    <p:sldId id="278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139E"/>
    <a:srgbClr val="E35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1159" autoAdjust="0"/>
  </p:normalViewPr>
  <p:slideViewPr>
    <p:cSldViewPr>
      <p:cViewPr>
        <p:scale>
          <a:sx n="79" d="100"/>
          <a:sy n="79" d="100"/>
        </p:scale>
        <p:origin x="-111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BDCD56-3309-4C2D-8D77-AC4A980DCAE2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F3E055-70EE-46E7-82F7-2D4EBF568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3.mycdn.me/image?id=837791282624&amp;t=20&amp;plc=WEB&amp;tkn=*zU1dFVOhzTZCGE6WlNaEj9XnlM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7" t="8469" r="5287" b="9374"/>
          <a:stretch/>
        </p:blipFill>
        <p:spPr bwMode="auto">
          <a:xfrm>
            <a:off x="304800" y="1082842"/>
            <a:ext cx="8269806" cy="53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55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cer\Desktop\image_5905dbf102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85626" y="0"/>
            <a:ext cx="10973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9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cer\Desktop\oboi-na-stol-141_2560x16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680" y="-531440"/>
            <a:ext cx="12212556" cy="7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84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2173454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5885" y="-204343"/>
            <a:ext cx="9609885" cy="723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69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4464496" cy="4781227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3300" b="1" dirty="0"/>
              <a:t>С</a:t>
            </a:r>
            <a:r>
              <a:rPr lang="ru-RU" sz="3300" b="1" dirty="0" smtClean="0"/>
              <a:t>остоит из одного или нескольких цветов  с изображенными</a:t>
            </a:r>
            <a:r>
              <a:rPr lang="ru-RU" sz="3300" b="1" dirty="0" smtClean="0">
                <a:solidFill>
                  <a:srgbClr val="002060"/>
                </a:solidFill>
              </a:rPr>
              <a:t>  </a:t>
            </a:r>
            <a:r>
              <a:rPr lang="ru-RU" sz="3300" b="1" dirty="0" smtClean="0"/>
              <a:t>на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/>
              <a:t>нем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r>
              <a:rPr lang="ru-RU" sz="3300" b="1" dirty="0" smtClean="0"/>
              <a:t>эмблемами или знаками.</a:t>
            </a:r>
            <a:r>
              <a:rPr lang="ru-RU" sz="3300" b="1" dirty="0" smtClean="0">
                <a:solidFill>
                  <a:srgbClr val="002060"/>
                </a:solidFill>
              </a:rPr>
              <a:t> </a:t>
            </a:r>
            <a:endParaRPr lang="ru-RU" sz="33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851648" cy="1492138"/>
          </a:xfrm>
        </p:spPr>
        <p:txBody>
          <a:bodyPr/>
          <a:lstStyle/>
          <a:p>
            <a:r>
              <a:rPr lang="ru-RU" sz="4800" u="sng" dirty="0" smtClean="0">
                <a:solidFill>
                  <a:srgbClr val="FF0000"/>
                </a:solidFill>
              </a:rPr>
              <a:t>Государственный</a:t>
            </a:r>
            <a:r>
              <a:rPr lang="ru-RU" sz="4800" dirty="0" smtClean="0">
                <a:solidFill>
                  <a:srgbClr val="FF0000"/>
                </a:solidFill>
              </a:rPr>
              <a:t> флаг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5" descr="img716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08249" y="1268760"/>
            <a:ext cx="4360507" cy="4536504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673" y="1052736"/>
            <a:ext cx="7772400" cy="75494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Символика цветов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2324" y="2348880"/>
            <a:ext cx="7772400" cy="11430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Белый цвет символизирует мир, чистоту,  благородство.</a:t>
            </a:r>
          </a:p>
          <a:p>
            <a:endParaRPr lang="ru-RU" sz="4400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731779" y="4581128"/>
            <a:ext cx="7632700" cy="1873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142984"/>
            <a:ext cx="7772400" cy="3071392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Синий цвет </a:t>
            </a:r>
            <a:r>
              <a:rPr lang="ru-RU" sz="4800" dirty="0" smtClean="0"/>
              <a:t>– символ неба, верности, духовности.</a:t>
            </a:r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827584" y="3789040"/>
            <a:ext cx="7777162" cy="1976329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928670"/>
            <a:ext cx="7772400" cy="2286016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Красный цвет</a:t>
            </a:r>
            <a:r>
              <a:rPr lang="ru-RU" sz="4800" b="1" dirty="0" smtClean="0"/>
              <a:t> </a:t>
            </a:r>
            <a:r>
              <a:rPr lang="ru-RU" sz="4000" dirty="0" smtClean="0"/>
              <a:t>символизирует отвагу, героизм, великодушие, огонь.</a:t>
            </a:r>
          </a:p>
          <a:p>
            <a:endParaRPr lang="ru-RU" dirty="0"/>
          </a:p>
        </p:txBody>
      </p:sp>
      <p:pic>
        <p:nvPicPr>
          <p:cNvPr id="4" name="Picture 7" descr="flag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753"/>
          <a:stretch>
            <a:fillRect/>
          </a:stretch>
        </p:blipFill>
        <p:spPr>
          <a:xfrm>
            <a:off x="900113" y="3789363"/>
            <a:ext cx="7488237" cy="1665287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3.mycdn.me/image?id=837791282624&amp;t=20&amp;plc=WEB&amp;tkn=*zU1dFVOhzTZCGE6WlNaEj9XnlM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47" t="8947" r="5401" b="9649"/>
          <a:stretch/>
        </p:blipFill>
        <p:spPr bwMode="auto">
          <a:xfrm>
            <a:off x="164432" y="609600"/>
            <a:ext cx="8843211" cy="558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2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Tay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3412" y="-99392"/>
            <a:ext cx="9374078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59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192674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6632" y="0"/>
            <a:ext cx="124682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98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niceimage.ru-34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4664" y="116632"/>
            <a:ext cx="1221674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374</TotalTime>
  <Words>49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Государственный флаг</vt:lpstr>
      <vt:lpstr>Символика цветов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Государственного флага Российской Федерации</dc:title>
  <dc:creator>dns-dns</dc:creator>
  <cp:lastModifiedBy>ПК</cp:lastModifiedBy>
  <cp:revision>57</cp:revision>
  <dcterms:created xsi:type="dcterms:W3CDTF">2014-08-21T10:47:11Z</dcterms:created>
  <dcterms:modified xsi:type="dcterms:W3CDTF">2023-08-24T10:14:52Z</dcterms:modified>
</cp:coreProperties>
</file>