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64" r:id="rId3"/>
    <p:sldId id="263" r:id="rId4"/>
    <p:sldId id="265" r:id="rId5"/>
    <p:sldId id="268" r:id="rId6"/>
    <p:sldId id="270" r:id="rId7"/>
    <p:sldId id="271" r:id="rId8"/>
    <p:sldId id="273" r:id="rId9"/>
    <p:sldId id="272" r:id="rId10"/>
  </p:sldIdLst>
  <p:sldSz cx="9144000" cy="6858000" type="screen4x3"/>
  <p:notesSz cx="6858000" cy="9144000"/>
  <p:custDataLst>
    <p:tags r:id="rId1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666699"/>
    <a:srgbClr val="04374A"/>
    <a:srgbClr val="E590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84583" autoAdjust="0"/>
  </p:normalViewPr>
  <p:slideViewPr>
    <p:cSldViewPr>
      <p:cViewPr>
        <p:scale>
          <a:sx n="68" d="100"/>
          <a:sy n="68" d="100"/>
        </p:scale>
        <p:origin x="-1200"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6663A1-BE93-4F19-BCAE-33E954C20B2B}" type="datetimeFigureOut">
              <a:rPr lang="ru-RU" smtClean="0"/>
              <a:t>16.06.2021</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0DF26E-F902-4582-B614-0C9EE35F2135}" type="slidenum">
              <a:rPr lang="ru-RU" smtClean="0"/>
              <a:t>‹#›</a:t>
            </a:fld>
            <a:endParaRPr lang="ru-RU"/>
          </a:p>
        </p:txBody>
      </p:sp>
    </p:spTree>
    <p:extLst>
      <p:ext uri="{BB962C8B-B14F-4D97-AF65-F5344CB8AC3E}">
        <p14:creationId xmlns:p14="http://schemas.microsoft.com/office/powerpoint/2010/main" val="404328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C0431-2448-4DC3-AF70-2785FBE2C445}" type="datetimeFigureOut">
              <a:rPr lang="ru-RU" smtClean="0"/>
              <a:t>16.06.2021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4341FE-AE5C-47F1-8FD8-47C4A673A802}" type="slidenum">
              <a:rPr lang="ru-RU" smtClean="0"/>
              <a:t>‹#›</a:t>
            </a:fld>
            <a:endParaRPr lang="ru-RU"/>
          </a:p>
        </p:txBody>
      </p:sp>
    </p:spTree>
    <p:extLst>
      <p:ext uri="{BB962C8B-B14F-4D97-AF65-F5344CB8AC3E}">
        <p14:creationId xmlns:p14="http://schemas.microsoft.com/office/powerpoint/2010/main" val="20261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1</a:t>
            </a:fld>
            <a:endParaRPr lang="ru-RU"/>
          </a:p>
        </p:txBody>
      </p:sp>
    </p:spTree>
    <p:extLst>
      <p:ext uri="{BB962C8B-B14F-4D97-AF65-F5344CB8AC3E}">
        <p14:creationId xmlns:p14="http://schemas.microsoft.com/office/powerpoint/2010/main" val="4221614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9792" y="2636912"/>
            <a:ext cx="6336704" cy="1440160"/>
          </a:xfrm>
        </p:spPr>
        <p:txBody>
          <a:bodyPr/>
          <a:lstStyle>
            <a:lvl1pPr>
              <a:defRPr b="1">
                <a:solidFill>
                  <a:schemeClr val="accent6">
                    <a:lumMod val="75000"/>
                  </a:schemeClr>
                </a:solidFill>
                <a:effectLst>
                  <a:outerShdw blurRad="38100" dist="38100" dir="2700000" algn="tl">
                    <a:srgbClr val="000000">
                      <a:alpha val="43137"/>
                    </a:srgbClr>
                  </a:outerShdw>
                </a:effectLst>
              </a:defRPr>
            </a:lvl1pPr>
          </a:lstStyle>
          <a:p>
            <a:r>
              <a:rPr lang="ru-RU" dirty="0" smtClean="0"/>
              <a:t>Образец заголовка</a:t>
            </a:r>
            <a:endParaRPr lang="ru-RU" dirty="0"/>
          </a:p>
        </p:txBody>
      </p:sp>
      <p:sp>
        <p:nvSpPr>
          <p:cNvPr id="4" name="Дата 3"/>
          <p:cNvSpPr>
            <a:spLocks noGrp="1"/>
          </p:cNvSpPr>
          <p:nvPr>
            <p:ph type="dt" sz="half" idx="10"/>
          </p:nvPr>
        </p:nvSpPr>
        <p:spPr/>
        <p:txBody>
          <a:bodyPr/>
          <a:lstStyle>
            <a:lvl1pPr>
              <a:defRPr>
                <a:solidFill>
                  <a:schemeClr val="accent6">
                    <a:lumMod val="75000"/>
                  </a:schemeClr>
                </a:solidFill>
              </a:defRPr>
            </a:lvl1pPr>
          </a:lstStyle>
          <a:p>
            <a:fld id="{A5E48A96-E1BB-4C8F-80B2-32A47A48A9D5}"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75000"/>
                  </a:schemeClr>
                </a:solidFill>
              </a:defRPr>
            </a:lvl1pPr>
          </a:lstStyle>
          <a:p>
            <a:endParaRPr lang="ru-RU" dirty="0"/>
          </a:p>
        </p:txBody>
      </p:sp>
      <p:sp>
        <p:nvSpPr>
          <p:cNvPr id="6" name="Номер слайда 5"/>
          <p:cNvSpPr>
            <a:spLocks noGrp="1"/>
          </p:cNvSpPr>
          <p:nvPr>
            <p:ph type="sldNum" sz="quarter" idx="12"/>
          </p:nvPr>
        </p:nvSpPr>
        <p:spPr/>
        <p:txBody>
          <a:bodyPr/>
          <a:lstStyle>
            <a:lvl1pPr>
              <a:defRPr>
                <a:solidFill>
                  <a:schemeClr val="accent6">
                    <a:lumMod val="75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515642768"/>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1pPr>
              <a:defRPr>
                <a:solidFill>
                  <a:schemeClr val="accent6">
                    <a:lumMod val="60000"/>
                    <a:lumOff val="40000"/>
                  </a:schemeClr>
                </a:solidFill>
              </a:defRPr>
            </a:lvl1pPr>
            <a:lvl2pPr>
              <a:defRPr>
                <a:solidFill>
                  <a:schemeClr val="accent6">
                    <a:lumMod val="60000"/>
                    <a:lumOff val="40000"/>
                  </a:schemeClr>
                </a:solidFill>
              </a:defRPr>
            </a:lvl2pPr>
            <a:lvl3pPr>
              <a:defRPr>
                <a:solidFill>
                  <a:schemeClr val="accent6">
                    <a:lumMod val="60000"/>
                    <a:lumOff val="40000"/>
                  </a:schemeClr>
                </a:solidFill>
              </a:defRPr>
            </a:lvl3pPr>
            <a:lvl4pPr>
              <a:defRPr>
                <a:solidFill>
                  <a:schemeClr val="accent6">
                    <a:lumMod val="60000"/>
                    <a:lumOff val="40000"/>
                  </a:schemeClr>
                </a:solidFill>
              </a:defRPr>
            </a:lvl4pPr>
            <a:lvl5pPr>
              <a:defRPr>
                <a:solidFill>
                  <a:schemeClr val="accent6">
                    <a:lumMod val="60000"/>
                    <a:lumOff val="40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078804672"/>
      </p:ext>
    </p:extLst>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defRPr>
                <a:solidFill>
                  <a:schemeClr val="accent6">
                    <a:lumMod val="60000"/>
                    <a:lumOff val="40000"/>
                  </a:schemeClr>
                </a:solidFill>
              </a:defRPr>
            </a:lvl1p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lvl1pPr>
              <a:defRPr>
                <a:solidFill>
                  <a:schemeClr val="accent6">
                    <a:lumMod val="60000"/>
                    <a:lumOff val="40000"/>
                  </a:schemeClr>
                </a:solidFill>
              </a:defRPr>
            </a:lvl1pPr>
            <a:lvl2pPr>
              <a:defRPr>
                <a:solidFill>
                  <a:schemeClr val="accent6">
                    <a:lumMod val="60000"/>
                    <a:lumOff val="40000"/>
                  </a:schemeClr>
                </a:solidFill>
              </a:defRPr>
            </a:lvl2pPr>
            <a:lvl3pPr>
              <a:defRPr>
                <a:solidFill>
                  <a:schemeClr val="accent6">
                    <a:lumMod val="60000"/>
                    <a:lumOff val="40000"/>
                  </a:schemeClr>
                </a:solidFill>
              </a:defRPr>
            </a:lvl3pPr>
            <a:lvl4pPr>
              <a:defRPr>
                <a:solidFill>
                  <a:schemeClr val="accent6">
                    <a:lumMod val="60000"/>
                    <a:lumOff val="40000"/>
                  </a:schemeClr>
                </a:solidFill>
              </a:defRPr>
            </a:lvl4pPr>
            <a:lvl5pPr>
              <a:defRPr>
                <a:solidFill>
                  <a:schemeClr val="accent6">
                    <a:lumMod val="60000"/>
                    <a:lumOff val="40000"/>
                  </a:schemeClr>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983695462"/>
      </p:ext>
    </p:extLst>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lvl1pPr>
              <a:defRPr>
                <a:solidFill>
                  <a:schemeClr val="accent6">
                    <a:lumMod val="75000"/>
                  </a:schemeClr>
                </a:solidFill>
              </a:defRPr>
            </a:lvl1pPr>
          </a:lstStyle>
          <a:p>
            <a:fld id="{A5E48A96-E1BB-4C8F-80B2-32A47A48A9D5}"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75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75000"/>
                  </a:schemeClr>
                </a:solidFill>
              </a:defRPr>
            </a:lvl1pPr>
          </a:lstStyle>
          <a:p>
            <a:fld id="{544A1F6A-164B-43BA-A19E-4AE6BB502A21}" type="slidenum">
              <a:rPr lang="ru-RU" smtClean="0"/>
              <a:pPr/>
              <a:t>‹#›</a:t>
            </a:fld>
            <a:endParaRPr lang="ru-RU"/>
          </a:p>
        </p:txBody>
      </p:sp>
      <p:sp>
        <p:nvSpPr>
          <p:cNvPr id="12" name="Номер слайда 5"/>
          <p:cNvSpPr txBox="1">
            <a:spLocks/>
          </p:cNvSpPr>
          <p:nvPr userDrawn="1"/>
        </p:nvSpPr>
        <p:spPr>
          <a:xfrm>
            <a:off x="6705600" y="6508750"/>
            <a:ext cx="21336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rgbClr val="3399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ru-RU" dirty="0">
              <a:solidFill>
                <a:schemeClr val="accent6">
                  <a:lumMod val="75000"/>
                </a:schemeClr>
              </a:solidFill>
            </a:endParaRPr>
          </a:p>
        </p:txBody>
      </p:sp>
      <p:sp>
        <p:nvSpPr>
          <p:cNvPr id="8" name="Заголовок 1"/>
          <p:cNvSpPr>
            <a:spLocks noGrp="1"/>
          </p:cNvSpPr>
          <p:nvPr>
            <p:ph type="title"/>
          </p:nvPr>
        </p:nvSpPr>
        <p:spPr>
          <a:xfrm>
            <a:off x="2195736" y="292102"/>
            <a:ext cx="6840760" cy="1048666"/>
          </a:xfrm>
          <a:prstGeom prst="rect">
            <a:avLst/>
          </a:prstGeom>
        </p:spPr>
        <p:txBody>
          <a:bodyPr vert="horz" lIns="91440" tIns="45720" rIns="91440" bIns="45720" rtlCol="0" anchor="ctr">
            <a:normAutofit/>
          </a:bodyPr>
          <a:lstStyle>
            <a:lvl1pPr>
              <a:defRPr>
                <a:solidFill>
                  <a:schemeClr val="accent6">
                    <a:lumMod val="75000"/>
                  </a:schemeClr>
                </a:solidFill>
              </a:defRPr>
            </a:lvl1pPr>
          </a:lstStyle>
          <a:p>
            <a:r>
              <a:rPr lang="ru-RU" dirty="0" smtClean="0"/>
              <a:t>Образец заголовка</a:t>
            </a:r>
            <a:endParaRPr lang="ru-RU" dirty="0"/>
          </a:p>
        </p:txBody>
      </p:sp>
      <p:sp>
        <p:nvSpPr>
          <p:cNvPr id="9" name="Текст 2"/>
          <p:cNvSpPr>
            <a:spLocks noGrp="1"/>
          </p:cNvSpPr>
          <p:nvPr>
            <p:ph idx="1"/>
          </p:nvPr>
        </p:nvSpPr>
        <p:spPr>
          <a:xfrm>
            <a:off x="2195736" y="1556792"/>
            <a:ext cx="6840760" cy="4608512"/>
          </a:xfrm>
          <a:prstGeom prst="rect">
            <a:avLst/>
          </a:prstGeom>
        </p:spPr>
        <p:txBody>
          <a:bodyPr vert="horz" lIns="91440" tIns="45720" rIns="91440" bIns="45720" rtlCol="0">
            <a:normAutofit/>
          </a:bodyPr>
          <a:lstStyle>
            <a:lvl1pPr>
              <a:defRPr>
                <a:solidFill>
                  <a:schemeClr val="accent6">
                    <a:lumMod val="75000"/>
                  </a:schemeClr>
                </a:solidFill>
              </a:defRPr>
            </a:lvl1pPr>
            <a:lvl2pPr>
              <a:defRPr>
                <a:solidFill>
                  <a:schemeClr val="accent6">
                    <a:lumMod val="75000"/>
                  </a:schemeClr>
                </a:solidFill>
              </a:defRPr>
            </a:lvl2pPr>
            <a:lvl3pPr>
              <a:defRPr>
                <a:solidFill>
                  <a:schemeClr val="accent6">
                    <a:lumMod val="75000"/>
                  </a:schemeClr>
                </a:solidFill>
              </a:defRPr>
            </a:lvl3pPr>
            <a:lvl4pPr>
              <a:defRPr>
                <a:solidFill>
                  <a:schemeClr val="accent6">
                    <a:lumMod val="75000"/>
                  </a:schemeClr>
                </a:solidFill>
              </a:defRPr>
            </a:lvl4pPr>
            <a:lvl5pPr>
              <a:defRPr>
                <a:solidFill>
                  <a:schemeClr val="accent6">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1543014155"/>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799" y="4406900"/>
            <a:ext cx="5722913" cy="1362075"/>
          </a:xfrm>
        </p:spPr>
        <p:txBody>
          <a:bodyPr anchor="t"/>
          <a:lstStyle>
            <a:lvl1pPr algn="l">
              <a:defRPr sz="4000" b="1" cap="all">
                <a:solidFill>
                  <a:schemeClr val="bg1">
                    <a:lumMod val="95000"/>
                  </a:schemeClr>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2771799" y="2906713"/>
            <a:ext cx="5722913" cy="1500187"/>
          </a:xfrm>
        </p:spPr>
        <p:txBody>
          <a:bodyPr anchor="b"/>
          <a:lstStyle>
            <a:lvl1pPr marL="0" indent="0">
              <a:buNone/>
              <a:defRPr sz="2000">
                <a:solidFill>
                  <a:schemeClr val="bg1">
                    <a:lumMod val="9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smtClean="0"/>
              <a:t>Образец текста</a:t>
            </a:r>
          </a:p>
        </p:txBody>
      </p:sp>
      <p:sp>
        <p:nvSpPr>
          <p:cNvPr id="4" name="Дата 3"/>
          <p:cNvSpPr>
            <a:spLocks noGrp="1"/>
          </p:cNvSpPr>
          <p:nvPr>
            <p:ph type="dt" sz="half" idx="10"/>
          </p:nvPr>
        </p:nvSpPr>
        <p:spPr/>
        <p:txBody>
          <a:bodyPr/>
          <a:lstStyle>
            <a:lvl1pPr>
              <a:defRPr>
                <a:solidFill>
                  <a:schemeClr val="bg1">
                    <a:lumMod val="95000"/>
                  </a:schemeClr>
                </a:solidFill>
              </a:defRPr>
            </a:lvl1pPr>
          </a:lstStyle>
          <a:p>
            <a:fld id="{A5E48A96-E1BB-4C8F-80B2-32A47A48A9D5}"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lvl1pPr>
              <a:defRPr>
                <a:solidFill>
                  <a:schemeClr val="bg1">
                    <a:lumMod val="95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1">
                    <a:lumMod val="95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026654707"/>
      </p:ext>
    </p:extLst>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bg1">
                    <a:lumMod val="95000"/>
                  </a:schemeClr>
                </a:solidFill>
              </a:defRPr>
            </a:lvl1pPr>
          </a:lstStyle>
          <a:p>
            <a:r>
              <a:rPr lang="ru-RU" dirty="0" smtClean="0"/>
              <a:t>Образец заголовка</a:t>
            </a:r>
            <a:endParaRPr lang="ru-RU" dirty="0"/>
          </a:p>
        </p:txBody>
      </p:sp>
      <p:sp>
        <p:nvSpPr>
          <p:cNvPr id="3" name="Объект 2"/>
          <p:cNvSpPr>
            <a:spLocks noGrp="1"/>
          </p:cNvSpPr>
          <p:nvPr>
            <p:ph sz="half" idx="1"/>
          </p:nvPr>
        </p:nvSpPr>
        <p:spPr>
          <a:xfrm>
            <a:off x="179512" y="2060848"/>
            <a:ext cx="4320480" cy="4093915"/>
          </a:xfrm>
        </p:spPr>
        <p:txBody>
          <a:bodyPr/>
          <a:lstStyle>
            <a:lvl1pPr>
              <a:defRPr sz="2800">
                <a:solidFill>
                  <a:schemeClr val="bg1">
                    <a:lumMod val="95000"/>
                  </a:schemeClr>
                </a:solidFill>
              </a:defRPr>
            </a:lvl1pPr>
            <a:lvl2pPr>
              <a:defRPr sz="2400">
                <a:solidFill>
                  <a:schemeClr val="bg1">
                    <a:lumMod val="95000"/>
                  </a:schemeClr>
                </a:solidFill>
              </a:defRPr>
            </a:lvl2pPr>
            <a:lvl3pPr>
              <a:defRPr sz="2000">
                <a:solidFill>
                  <a:schemeClr val="bg1">
                    <a:lumMod val="95000"/>
                  </a:schemeClr>
                </a:solidFill>
              </a:defRPr>
            </a:lvl3pPr>
            <a:lvl4pPr>
              <a:defRPr sz="1800">
                <a:solidFill>
                  <a:schemeClr val="bg1">
                    <a:lumMod val="95000"/>
                  </a:schemeClr>
                </a:solidFill>
              </a:defRPr>
            </a:lvl4pPr>
            <a:lvl5pPr>
              <a:defRPr sz="1800">
                <a:solidFill>
                  <a:schemeClr val="bg1">
                    <a:lumMod val="95000"/>
                  </a:schemeClr>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Объект 3"/>
          <p:cNvSpPr>
            <a:spLocks noGrp="1"/>
          </p:cNvSpPr>
          <p:nvPr>
            <p:ph sz="half" idx="2"/>
          </p:nvPr>
        </p:nvSpPr>
        <p:spPr>
          <a:xfrm>
            <a:off x="4644008" y="2071389"/>
            <a:ext cx="4320480" cy="4093915"/>
          </a:xfrm>
        </p:spPr>
        <p:txBody>
          <a:bodyPr/>
          <a:lstStyle>
            <a:lvl1pPr>
              <a:defRPr sz="2800">
                <a:solidFill>
                  <a:schemeClr val="bg1">
                    <a:lumMod val="95000"/>
                  </a:schemeClr>
                </a:solidFill>
              </a:defRPr>
            </a:lvl1pPr>
            <a:lvl2pPr>
              <a:defRPr sz="2400">
                <a:solidFill>
                  <a:schemeClr val="bg1">
                    <a:lumMod val="95000"/>
                  </a:schemeClr>
                </a:solidFill>
              </a:defRPr>
            </a:lvl2pPr>
            <a:lvl3pPr>
              <a:defRPr sz="2000">
                <a:solidFill>
                  <a:schemeClr val="bg1">
                    <a:lumMod val="95000"/>
                  </a:schemeClr>
                </a:solidFill>
              </a:defRPr>
            </a:lvl3pPr>
            <a:lvl4pPr>
              <a:defRPr sz="1800">
                <a:solidFill>
                  <a:schemeClr val="bg1">
                    <a:lumMod val="95000"/>
                  </a:schemeClr>
                </a:solidFill>
              </a:defRPr>
            </a:lvl4pPr>
            <a:lvl5pPr>
              <a:defRPr sz="1800">
                <a:solidFill>
                  <a:schemeClr val="bg1">
                    <a:lumMod val="95000"/>
                  </a:schemeClr>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Дата 4"/>
          <p:cNvSpPr>
            <a:spLocks noGrp="1"/>
          </p:cNvSpPr>
          <p:nvPr>
            <p:ph type="dt" sz="half" idx="10"/>
          </p:nvPr>
        </p:nvSpPr>
        <p:spPr/>
        <p:txBody>
          <a:bodyPr/>
          <a:lstStyle>
            <a:lvl1pPr>
              <a:defRPr>
                <a:solidFill>
                  <a:schemeClr val="bg1">
                    <a:lumMod val="95000"/>
                  </a:schemeClr>
                </a:solidFill>
              </a:defRPr>
            </a:lvl1pPr>
          </a:lstStyle>
          <a:p>
            <a:fld id="{A5E48A96-E1BB-4C8F-80B2-32A47A48A9D5}" type="datetimeFigureOut">
              <a:rPr lang="ru-RU" smtClean="0"/>
              <a:pPr/>
              <a:t>16.06.2021</a:t>
            </a:fld>
            <a:endParaRPr lang="ru-RU"/>
          </a:p>
        </p:txBody>
      </p:sp>
      <p:sp>
        <p:nvSpPr>
          <p:cNvPr id="6" name="Нижний колонтитул 5"/>
          <p:cNvSpPr>
            <a:spLocks noGrp="1"/>
          </p:cNvSpPr>
          <p:nvPr>
            <p:ph type="ftr" sz="quarter" idx="11"/>
          </p:nvPr>
        </p:nvSpPr>
        <p:spPr/>
        <p:txBody>
          <a:bodyPr/>
          <a:lstStyle>
            <a:lvl1pPr>
              <a:defRPr>
                <a:solidFill>
                  <a:schemeClr val="bg1">
                    <a:lumMod val="95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bg1">
                    <a:lumMod val="95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891339978"/>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251520" y="1916832"/>
            <a:ext cx="4176464" cy="639762"/>
          </a:xfrm>
        </p:spPr>
        <p:txBody>
          <a:bodyPr anchor="b"/>
          <a:lstStyle>
            <a:lvl1pPr marL="0" indent="0">
              <a:buNone/>
              <a:defRPr sz="2400" b="1">
                <a:solidFill>
                  <a:schemeClr val="accent6">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4" name="Объект 3"/>
          <p:cNvSpPr>
            <a:spLocks noGrp="1"/>
          </p:cNvSpPr>
          <p:nvPr>
            <p:ph sz="half" idx="2"/>
          </p:nvPr>
        </p:nvSpPr>
        <p:spPr>
          <a:xfrm>
            <a:off x="251520" y="2556594"/>
            <a:ext cx="4176464" cy="3951288"/>
          </a:xfrm>
        </p:spPr>
        <p:txBody>
          <a:bodyPr/>
          <a:lstStyle>
            <a:lvl1pPr>
              <a:defRPr sz="2400">
                <a:solidFill>
                  <a:schemeClr val="accent6">
                    <a:lumMod val="60000"/>
                    <a:lumOff val="40000"/>
                  </a:schemeClr>
                </a:solidFill>
              </a:defRPr>
            </a:lvl1pPr>
            <a:lvl2pPr>
              <a:defRPr sz="2000">
                <a:solidFill>
                  <a:schemeClr val="accent6">
                    <a:lumMod val="60000"/>
                    <a:lumOff val="40000"/>
                  </a:schemeClr>
                </a:solidFill>
              </a:defRPr>
            </a:lvl2pPr>
            <a:lvl3pPr>
              <a:defRPr sz="1800">
                <a:solidFill>
                  <a:schemeClr val="accent6">
                    <a:lumMod val="60000"/>
                    <a:lumOff val="40000"/>
                  </a:schemeClr>
                </a:solidFill>
              </a:defRPr>
            </a:lvl3pPr>
            <a:lvl4pPr>
              <a:defRPr sz="1600">
                <a:solidFill>
                  <a:schemeClr val="accent6">
                    <a:lumMod val="60000"/>
                    <a:lumOff val="40000"/>
                  </a:schemeClr>
                </a:solidFill>
              </a:defRPr>
            </a:lvl4pPr>
            <a:lvl5pPr>
              <a:defRPr sz="1600">
                <a:solidFill>
                  <a:schemeClr val="accent6">
                    <a:lumMod val="60000"/>
                    <a:lumOff val="40000"/>
                  </a:schemeClr>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4716016" y="1934294"/>
            <a:ext cx="4248472" cy="639762"/>
          </a:xfrm>
        </p:spPr>
        <p:txBody>
          <a:bodyPr anchor="b"/>
          <a:lstStyle>
            <a:lvl1pPr marL="0" indent="0">
              <a:buNone/>
              <a:defRPr sz="2400" b="1">
                <a:solidFill>
                  <a:schemeClr val="accent6">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6" name="Объект 5"/>
          <p:cNvSpPr>
            <a:spLocks noGrp="1"/>
          </p:cNvSpPr>
          <p:nvPr>
            <p:ph sz="quarter" idx="4"/>
          </p:nvPr>
        </p:nvSpPr>
        <p:spPr>
          <a:xfrm>
            <a:off x="4716016" y="2574056"/>
            <a:ext cx="4248472" cy="3951288"/>
          </a:xfrm>
        </p:spPr>
        <p:txBody>
          <a:bodyPr/>
          <a:lstStyle>
            <a:lvl1pPr>
              <a:defRPr sz="2400">
                <a:solidFill>
                  <a:schemeClr val="accent6">
                    <a:lumMod val="60000"/>
                    <a:lumOff val="40000"/>
                  </a:schemeClr>
                </a:solidFill>
              </a:defRPr>
            </a:lvl1pPr>
            <a:lvl2pPr>
              <a:defRPr sz="2000">
                <a:solidFill>
                  <a:schemeClr val="accent6">
                    <a:lumMod val="60000"/>
                    <a:lumOff val="40000"/>
                  </a:schemeClr>
                </a:solidFill>
              </a:defRPr>
            </a:lvl2pPr>
            <a:lvl3pPr>
              <a:defRPr sz="1800">
                <a:solidFill>
                  <a:schemeClr val="accent6">
                    <a:lumMod val="60000"/>
                    <a:lumOff val="40000"/>
                  </a:schemeClr>
                </a:solidFill>
              </a:defRPr>
            </a:lvl3pPr>
            <a:lvl4pPr>
              <a:defRPr sz="1600">
                <a:solidFill>
                  <a:schemeClr val="accent6">
                    <a:lumMod val="60000"/>
                    <a:lumOff val="40000"/>
                  </a:schemeClr>
                </a:solidFill>
              </a:defRPr>
            </a:lvl4pPr>
            <a:lvl5pPr>
              <a:defRPr sz="1600">
                <a:solidFill>
                  <a:schemeClr val="accent6">
                    <a:lumMod val="60000"/>
                    <a:lumOff val="40000"/>
                  </a:schemeClr>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Дата 6"/>
          <p:cNvSpPr>
            <a:spLocks noGrp="1"/>
          </p:cNvSpPr>
          <p:nvPr>
            <p:ph type="dt" sz="half" idx="10"/>
          </p:nvPr>
        </p:nvSpPr>
        <p:spPr>
          <a:xfrm>
            <a:off x="1375310" y="6410896"/>
            <a:ext cx="1215489" cy="365125"/>
          </a:xfrm>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8" name="Нижний колонтитул 7"/>
          <p:cNvSpPr>
            <a:spLocks noGrp="1"/>
          </p:cNvSpPr>
          <p:nvPr>
            <p:ph type="ftr" sz="quarter" idx="11"/>
          </p:nvPr>
        </p:nvSpPr>
        <p:spPr>
          <a:xfrm>
            <a:off x="4154184" y="6356350"/>
            <a:ext cx="1649592" cy="365125"/>
          </a:xfrm>
        </p:spPr>
        <p:txBody>
          <a:bodyPr/>
          <a:lstStyle>
            <a:lvl1pPr>
              <a:defRPr>
                <a:solidFill>
                  <a:schemeClr val="accent6">
                    <a:lumMod val="60000"/>
                    <a:lumOff val="40000"/>
                  </a:schemeClr>
                </a:solidFill>
              </a:defRPr>
            </a:lvl1pPr>
          </a:lstStyle>
          <a:p>
            <a:endParaRPr lang="ru-RU"/>
          </a:p>
        </p:txBody>
      </p:sp>
      <p:sp>
        <p:nvSpPr>
          <p:cNvPr id="9" name="Номер слайда 8"/>
          <p:cNvSpPr>
            <a:spLocks noGrp="1"/>
          </p:cNvSpPr>
          <p:nvPr>
            <p:ph type="sldNum" sz="quarter" idx="12"/>
          </p:nvPr>
        </p:nvSpPr>
        <p:spPr>
          <a:xfrm>
            <a:off x="7471310" y="6356350"/>
            <a:ext cx="1215489" cy="365125"/>
          </a:xfrm>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659933478"/>
      </p:ext>
    </p:extLst>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4" name="Нижний колонтитул 3"/>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5" name="Номер слайда 4"/>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172457728"/>
      </p:ext>
    </p:extLst>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3" name="Нижний колонтитул 2"/>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4" name="Номер слайда 3"/>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615951520"/>
      </p:ext>
    </p:extLst>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3622"/>
            <a:ext cx="3008313" cy="921478"/>
          </a:xfrm>
        </p:spPr>
        <p:txBody>
          <a:bodyPr anchor="b"/>
          <a:lstStyle>
            <a:lvl1pPr algn="l">
              <a:defRPr sz="2000" b="1">
                <a:solidFill>
                  <a:schemeClr val="accent6">
                    <a:lumMod val="60000"/>
                    <a:lumOff val="40000"/>
                  </a:schemeClr>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3563888" y="1916832"/>
            <a:ext cx="5111750" cy="4353347"/>
          </a:xfrm>
        </p:spPr>
        <p:txBody>
          <a:bodyPr/>
          <a:lstStyle>
            <a:lvl1pPr>
              <a:defRPr sz="3200">
                <a:solidFill>
                  <a:schemeClr val="accent6">
                    <a:lumMod val="60000"/>
                    <a:lumOff val="40000"/>
                  </a:schemeClr>
                </a:solidFill>
              </a:defRPr>
            </a:lvl1pPr>
            <a:lvl2pPr>
              <a:defRPr sz="2800">
                <a:solidFill>
                  <a:schemeClr val="accent6">
                    <a:lumMod val="60000"/>
                    <a:lumOff val="40000"/>
                  </a:schemeClr>
                </a:solidFill>
              </a:defRPr>
            </a:lvl2pPr>
            <a:lvl3pPr>
              <a:defRPr sz="2400">
                <a:solidFill>
                  <a:schemeClr val="accent6">
                    <a:lumMod val="60000"/>
                    <a:lumOff val="40000"/>
                  </a:schemeClr>
                </a:solidFill>
              </a:defRPr>
            </a:lvl3pPr>
            <a:lvl4pPr>
              <a:defRPr sz="2000">
                <a:solidFill>
                  <a:schemeClr val="accent6">
                    <a:lumMod val="60000"/>
                    <a:lumOff val="40000"/>
                  </a:schemeClr>
                </a:solidFill>
              </a:defRPr>
            </a:lvl4pPr>
            <a:lvl5pPr>
              <a:defRPr sz="2000">
                <a:solidFill>
                  <a:schemeClr val="accent6">
                    <a:lumMod val="60000"/>
                    <a:lumOff val="40000"/>
                  </a:schemeClr>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solidFill>
                  <a:schemeClr val="accent6">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45489667"/>
      </p:ext>
    </p:extLst>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solidFill>
                  <a:schemeClr val="accent6">
                    <a:lumMod val="60000"/>
                    <a:lumOff val="40000"/>
                  </a:schemeClr>
                </a:solidFill>
              </a:defRPr>
            </a:lvl1pPr>
          </a:lstStyle>
          <a:p>
            <a:r>
              <a:rPr lang="ru-RU" dirty="0" smtClean="0"/>
              <a:t>Образец заголовка</a:t>
            </a:r>
            <a:endParaRPr lang="ru-RU" dirty="0"/>
          </a:p>
        </p:txBody>
      </p:sp>
      <p:sp>
        <p:nvSpPr>
          <p:cNvPr id="3" name="Рисунок 2"/>
          <p:cNvSpPr>
            <a:spLocks noGrp="1"/>
          </p:cNvSpPr>
          <p:nvPr>
            <p:ph type="pic" idx="1"/>
          </p:nvPr>
        </p:nvSpPr>
        <p:spPr>
          <a:xfrm>
            <a:off x="1792288" y="612775"/>
            <a:ext cx="5486400" cy="4114800"/>
          </a:xfrm>
        </p:spPr>
        <p:txBody>
          <a:bodyPr/>
          <a:lstStyle>
            <a:lvl1pPr marL="0" indent="0">
              <a:buNone/>
              <a:defRPr sz="3200">
                <a:solidFill>
                  <a:schemeClr val="accent6">
                    <a:lumMod val="60000"/>
                    <a:lumOff val="4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solidFill>
                  <a:schemeClr val="accent6">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16.06.2021</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758605414"/>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292102"/>
            <a:ext cx="6840760" cy="1048666"/>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2195736" y="1556792"/>
            <a:ext cx="6840760" cy="4608512"/>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accent6">
                    <a:lumMod val="75000"/>
                  </a:schemeClr>
                </a:solidFill>
              </a:defRPr>
            </a:lvl1pPr>
          </a:lstStyle>
          <a:p>
            <a:fld id="{A5E48A96-E1BB-4C8F-80B2-32A47A48A9D5}" type="datetimeFigureOut">
              <a:rPr lang="ru-RU" smtClean="0"/>
              <a:pPr/>
              <a:t>16.06.2021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accent6">
                    <a:lumMod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accent6">
                    <a:lumMod val="75000"/>
                  </a:schemeClr>
                </a:solidFill>
              </a:defRPr>
            </a:lvl1pPr>
          </a:lstStyle>
          <a:p>
            <a:fld id="{544A1F6A-164B-43BA-A19E-4AE6BB502A21}" type="slidenum">
              <a:rPr lang="ru-RU" smtClean="0"/>
              <a:pPr/>
              <a:t>‹#›</a:t>
            </a:fld>
            <a:endParaRPr lang="ru-RU"/>
          </a:p>
        </p:txBody>
      </p:sp>
      <p:pic>
        <p:nvPicPr>
          <p:cNvPr id="7" name="Рисунок 6">
            <a:hlinkClick r:id="rId14"/>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20688" y="45855"/>
            <a:ext cx="757762" cy="757762"/>
          </a:xfrm>
          <a:prstGeom prst="rect">
            <a:avLst/>
          </a:prstGeom>
        </p:spPr>
      </p:pic>
    </p:spTree>
    <p:extLst>
      <p:ext uri="{BB962C8B-B14F-4D97-AF65-F5344CB8AC3E}">
        <p14:creationId xmlns:p14="http://schemas.microsoft.com/office/powerpoint/2010/main" val="3710272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accent6">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6">
              <a:lumMod val="7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6">
              <a:lumMod val="7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6">
              <a:lumMod val="7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6">
              <a:lumMod val="7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6">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052736"/>
            <a:ext cx="9144000" cy="6858000"/>
          </a:xfrm>
        </p:spPr>
        <p:txBody>
          <a:bodyPr>
            <a:normAutofit fontScale="90000"/>
          </a:bodyPr>
          <a:lstStyle/>
          <a:p>
            <a:r>
              <a:rPr lang="ru-RU" sz="1100" b="0" cap="all" dirty="0">
                <a:solidFill>
                  <a:schemeClr val="tx1"/>
                </a:solidFill>
                <a:effectLst/>
                <a:latin typeface="Times New Roman" pitchFamily="18" charset="0"/>
                <a:cs typeface="Times New Roman" pitchFamily="18" charset="0"/>
              </a:rPr>
              <a:t>ФЕДЕРАЛЬНОЕ Государственное АВТОНОМНОЕ образовательное учреждение Высшего образования</a:t>
            </a:r>
            <a:r>
              <a:rPr lang="ru-RU" sz="1100" b="0" dirty="0">
                <a:solidFill>
                  <a:schemeClr val="tx1"/>
                </a:solidFill>
                <a:effectLst/>
                <a:latin typeface="Times New Roman" pitchFamily="18" charset="0"/>
                <a:cs typeface="Times New Roman" pitchFamily="18" charset="0"/>
              </a:rPr>
              <a:t> </a:t>
            </a:r>
            <a:r>
              <a:rPr lang="ru-RU" sz="700" b="0" dirty="0">
                <a:solidFill>
                  <a:schemeClr val="tx1"/>
                </a:solidFill>
                <a:effectLst/>
                <a:latin typeface="Times New Roman" pitchFamily="18" charset="0"/>
                <a:cs typeface="Times New Roman" pitchFamily="18" charset="0"/>
              </a:rPr>
              <a:t/>
            </a:r>
            <a:br>
              <a:rPr lang="ru-RU" sz="7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«БЕЛГОРОДСКИЙ ГОСУДАРСТВЕННЫЙ НАЦИОНАЛЬНЫЙ</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ИССЛЕДОВАТЕЛЬСКИЙ УНИВЕРСИТЕТ»</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(НИУ «</a:t>
            </a:r>
            <a:r>
              <a:rPr lang="ru-RU" sz="1600" b="0" dirty="0" err="1">
                <a:solidFill>
                  <a:schemeClr val="tx1"/>
                </a:solidFill>
                <a:effectLst/>
                <a:latin typeface="Times New Roman" pitchFamily="18" charset="0"/>
                <a:cs typeface="Times New Roman" pitchFamily="18" charset="0"/>
              </a:rPr>
              <a:t>БелГУ</a:t>
            </a:r>
            <a:r>
              <a:rPr lang="ru-RU" sz="1600" b="0" dirty="0">
                <a:solidFill>
                  <a:schemeClr val="tx1"/>
                </a:solidFill>
                <a:effectLst/>
                <a:latin typeface="Times New Roman" pitchFamily="18" charset="0"/>
                <a:cs typeface="Times New Roman" pitchFamily="18" charset="0"/>
              </a:rPr>
              <a:t>»)</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 </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 </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ПЕДАГОГИЧЕСКИЙ ИНСТИТУТ</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ФАКУЛЬТЕТ ИНОСТРАННЫХ ЯЗЫКОВ</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КАФЕДРА АНГЛИЙСКОГО ЯЗЫКА И МЕТОДИКИ ПРЕПОДАВАНИЯ</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 </a:t>
            </a:r>
            <a:br>
              <a:rPr lang="ru-RU" sz="1600" b="0" dirty="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СОВРЕМЕННЫЕ</a:t>
            </a:r>
            <a:r>
              <a:rPr lang="en-US" sz="2000" dirty="0" smtClean="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ФОРМЫ </a:t>
            </a:r>
            <a:r>
              <a:rPr lang="ru-RU" sz="2000" dirty="0">
                <a:solidFill>
                  <a:schemeClr val="tx1"/>
                </a:solidFill>
                <a:effectLst/>
                <a:latin typeface="Times New Roman" pitchFamily="18" charset="0"/>
                <a:cs typeface="Times New Roman" pitchFamily="18" charset="0"/>
              </a:rPr>
              <a:t>ОРГАНИЗАЦИИ КОНТРОЛЯ УРОВНЯ ОБУЧЕННОСТИ ШКОЛЬНИКОВ ПО АНГЛИЙСКОМУ ЯЗЫКУ </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(9 КЛАСС)</a:t>
            </a:r>
            <a:r>
              <a:rPr lang="ru-RU" sz="1600" b="0" dirty="0">
                <a:solidFill>
                  <a:schemeClr val="tx1"/>
                </a:solidFill>
                <a:effectLst/>
                <a:latin typeface="Times New Roman" pitchFamily="18" charset="0"/>
                <a:cs typeface="Times New Roman" pitchFamily="18" charset="0"/>
              </a:rPr>
              <a:t/>
            </a:r>
            <a:br>
              <a:rPr lang="ru-RU" sz="1600" b="0" dirty="0">
                <a:solidFill>
                  <a:schemeClr val="tx1"/>
                </a:solidFill>
                <a:effectLst/>
                <a:latin typeface="Times New Roman" pitchFamily="18" charset="0"/>
                <a:cs typeface="Times New Roman" pitchFamily="18" charset="0"/>
              </a:rPr>
            </a:br>
            <a:r>
              <a:rPr lang="ru-RU" sz="1600" b="0" dirty="0">
                <a:solidFill>
                  <a:schemeClr val="tx1"/>
                </a:solidFill>
                <a:effectLst/>
                <a:latin typeface="Times New Roman" pitchFamily="18" charset="0"/>
                <a:cs typeface="Times New Roman" pitchFamily="18" charset="0"/>
              </a:rPr>
              <a:t> </a:t>
            </a:r>
            <a:br>
              <a:rPr lang="ru-RU" sz="16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Выпускная квалификационная работа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обучающегося по направлению подготовки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44.03.05 Педагогическое образование,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профиль Иностранный язык (первый, второй)</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очной формы обучения, группы 02051601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Щур Лилии Сергеевны</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 </a:t>
            </a:r>
            <a:r>
              <a:rPr lang="en-US" sz="1800" b="0" dirty="0" smtClean="0">
                <a:solidFill>
                  <a:schemeClr val="tx1"/>
                </a:solidFill>
                <a:effectLst/>
                <a:latin typeface="Times New Roman" pitchFamily="18" charset="0"/>
                <a:cs typeface="Times New Roman" pitchFamily="18" charset="0"/>
              </a:rPr>
              <a:t/>
            </a:r>
            <a:br>
              <a:rPr lang="en-US" sz="1800" b="0" dirty="0" smtClean="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Научный руководитель:</a:t>
            </a:r>
            <a:br>
              <a:rPr lang="ru-RU" sz="1800" b="0" dirty="0">
                <a:solidFill>
                  <a:schemeClr val="tx1"/>
                </a:solidFill>
                <a:effectLst/>
                <a:latin typeface="Times New Roman" pitchFamily="18" charset="0"/>
                <a:cs typeface="Times New Roman" pitchFamily="18" charset="0"/>
              </a:rPr>
            </a:br>
            <a:r>
              <a:rPr lang="ru-RU" sz="1800" b="0" dirty="0" err="1">
                <a:solidFill>
                  <a:schemeClr val="tx1"/>
                </a:solidFill>
                <a:effectLst/>
                <a:latin typeface="Times New Roman" pitchFamily="18" charset="0"/>
                <a:cs typeface="Times New Roman" pitchFamily="18" charset="0"/>
              </a:rPr>
              <a:t>к.п.н</a:t>
            </a:r>
            <a:r>
              <a:rPr lang="ru-RU" sz="1800" b="0" dirty="0">
                <a:solidFill>
                  <a:schemeClr val="tx1"/>
                </a:solidFill>
                <a:effectLst/>
                <a:latin typeface="Times New Roman" pitchFamily="18" charset="0"/>
                <a:cs typeface="Times New Roman" pitchFamily="18" charset="0"/>
              </a:rPr>
              <a:t>., доцент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Моисеенко О.А.</a:t>
            </a:r>
            <a:r>
              <a:rPr lang="ru-RU" sz="1800" b="0" dirty="0">
                <a:effectLst/>
                <a:latin typeface="Times New Roman" pitchFamily="18" charset="0"/>
                <a:cs typeface="Times New Roman" pitchFamily="18" charset="0"/>
              </a:rPr>
              <a:t/>
            </a:r>
            <a:br>
              <a:rPr lang="ru-RU" sz="1800" b="0" dirty="0">
                <a:effectLst/>
                <a:latin typeface="Times New Roman" pitchFamily="18" charset="0"/>
                <a:cs typeface="Times New Roman" pitchFamily="18" charset="0"/>
              </a:rPr>
            </a:br>
            <a:r>
              <a:rPr lang="ru-RU" sz="1800" b="0" dirty="0">
                <a:effectLst/>
                <a:latin typeface="Times New Roman" pitchFamily="18" charset="0"/>
                <a:cs typeface="Times New Roman" pitchFamily="18" charset="0"/>
              </a:rPr>
              <a:t> </a:t>
            </a:r>
            <a:br>
              <a:rPr lang="ru-RU" sz="1800" b="0" dirty="0">
                <a:effectLst/>
                <a:latin typeface="Times New Roman" pitchFamily="18" charset="0"/>
                <a:cs typeface="Times New Roman" pitchFamily="18" charset="0"/>
              </a:rPr>
            </a:br>
            <a:r>
              <a:rPr lang="ru-RU" sz="1600" dirty="0">
                <a:effectLst/>
                <a:latin typeface="Times New Roman" pitchFamily="18" charset="0"/>
                <a:cs typeface="Times New Roman" pitchFamily="18" charset="0"/>
              </a:rPr>
              <a:t> </a:t>
            </a:r>
            <a:br>
              <a:rPr lang="ru-RU" sz="1600" dirty="0">
                <a:effectLst/>
                <a:latin typeface="Times New Roman" pitchFamily="18" charset="0"/>
                <a:cs typeface="Times New Roman" pitchFamily="18" charset="0"/>
              </a:rPr>
            </a:br>
            <a:r>
              <a:rPr lang="ru-RU" sz="1600" dirty="0">
                <a:effectLst/>
                <a:latin typeface="Times New Roman" pitchFamily="18" charset="0"/>
                <a:cs typeface="Times New Roman" pitchFamily="18" charset="0"/>
              </a:rPr>
              <a:t> </a:t>
            </a:r>
            <a:r>
              <a:rPr lang="ru-RU" sz="2000" dirty="0">
                <a:effectLst/>
              </a:rPr>
              <a:t/>
            </a:r>
            <a:br>
              <a:rPr lang="ru-RU" sz="2000" dirty="0">
                <a:effectLst/>
              </a:rPr>
            </a:br>
            <a:r>
              <a:rPr lang="ru-RU" sz="2000" dirty="0">
                <a:effectLst/>
              </a:rPr>
              <a:t> </a:t>
            </a:r>
            <a:br>
              <a:rPr lang="ru-RU" sz="2000" dirty="0">
                <a:effectLst/>
              </a:rPr>
            </a:br>
            <a:r>
              <a:rPr lang="ru-RU" sz="2000" dirty="0">
                <a:effectLst/>
              </a:rPr>
              <a:t> </a:t>
            </a:r>
            <a:br>
              <a:rPr lang="ru-RU" sz="2000" dirty="0">
                <a:effectLst/>
              </a:rPr>
            </a:br>
            <a:r>
              <a:rPr lang="ru-RU" sz="2000" dirty="0">
                <a:effectLst/>
              </a:rPr>
              <a:t> </a:t>
            </a:r>
            <a:br>
              <a:rPr lang="ru-RU" sz="2000" dirty="0">
                <a:effectLst/>
              </a:rPr>
            </a:br>
            <a:r>
              <a:rPr lang="ru-RU" sz="2000" dirty="0">
                <a:effectLst/>
              </a:rPr>
              <a:t> </a:t>
            </a:r>
            <a:br>
              <a:rPr lang="ru-RU" sz="2000" dirty="0">
                <a:effectLst/>
              </a:rPr>
            </a:br>
            <a:r>
              <a:rPr lang="ru-RU" sz="2000" dirty="0">
                <a:effectLst/>
              </a:rPr>
              <a:t/>
            </a:r>
            <a:br>
              <a:rPr lang="ru-RU" sz="2000" dirty="0">
                <a:effectLst/>
              </a:rPr>
            </a:br>
            <a:r>
              <a:rPr lang="ru-RU" sz="2000" dirty="0">
                <a:effectLst/>
              </a:rPr>
              <a:t/>
            </a:r>
            <a:br>
              <a:rPr lang="ru-RU" sz="2000" dirty="0">
                <a:effectLst/>
              </a:rPr>
            </a:br>
            <a:endParaRPr lang="ru-RU" sz="2000" b="1" dirty="0"/>
          </a:p>
        </p:txBody>
      </p:sp>
    </p:spTree>
    <p:extLst>
      <p:ext uri="{BB962C8B-B14F-4D97-AF65-F5344CB8AC3E}">
        <p14:creationId xmlns:p14="http://schemas.microsoft.com/office/powerpoint/2010/main" val="185787063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0"/>
            <a:ext cx="8640960" cy="6858000"/>
          </a:xfrm>
        </p:spPr>
        <p:txBody>
          <a:bodyPr>
            <a:normAutofit/>
          </a:bodyPr>
          <a:lstStyle/>
          <a:p>
            <a:pPr marL="0" indent="0" algn="just">
              <a:buNone/>
            </a:pPr>
            <a:r>
              <a:rPr lang="ru-RU" dirty="0">
                <a:solidFill>
                  <a:schemeClr val="tx1"/>
                </a:solidFill>
                <a:latin typeface="Times New Roman" pitchFamily="18" charset="0"/>
                <a:cs typeface="Times New Roman" pitchFamily="18" charset="0"/>
              </a:rPr>
              <a:t>	</a:t>
            </a:r>
            <a:endParaRPr lang="ru-RU" dirty="0" smtClean="0">
              <a:solidFill>
                <a:schemeClr val="tx1"/>
              </a:solidFill>
              <a:latin typeface="Times New Roman" pitchFamily="18" charset="0"/>
              <a:cs typeface="Times New Roman" pitchFamily="18" charset="0"/>
            </a:endParaRPr>
          </a:p>
          <a:p>
            <a:pPr marL="0" indent="0" algn="just">
              <a:buNone/>
            </a:pPr>
            <a:endParaRPr lang="ru-RU" b="1" dirty="0">
              <a:solidFill>
                <a:schemeClr val="tx1"/>
              </a:solidFill>
              <a:latin typeface="Times New Roman" pitchFamily="18" charset="0"/>
              <a:cs typeface="Times New Roman" pitchFamily="18" charset="0"/>
            </a:endParaRPr>
          </a:p>
          <a:p>
            <a:pPr marL="0" indent="0" algn="just">
              <a:buNone/>
            </a:pPr>
            <a:endParaRPr lang="ru-RU" b="1" dirty="0" smtClean="0">
              <a:solidFill>
                <a:schemeClr val="tx1"/>
              </a:solidFill>
              <a:latin typeface="Times New Roman" pitchFamily="18" charset="0"/>
              <a:cs typeface="Times New Roman" pitchFamily="18" charset="0"/>
            </a:endParaRPr>
          </a:p>
          <a:p>
            <a:pPr marL="0" indent="0" algn="just">
              <a:buNone/>
            </a:pPr>
            <a:r>
              <a:rPr lang="ru-RU" b="1" dirty="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Объектом данного исследования </a:t>
            </a:r>
            <a:r>
              <a:rPr lang="ru-RU" dirty="0" smtClean="0">
                <a:solidFill>
                  <a:schemeClr val="tx1"/>
                </a:solidFill>
                <a:latin typeface="Times New Roman" pitchFamily="18" charset="0"/>
                <a:cs typeface="Times New Roman" pitchFamily="18" charset="0"/>
              </a:rPr>
              <a:t>является процесс контроля уровня </a:t>
            </a:r>
            <a:r>
              <a:rPr lang="ru-RU" dirty="0" err="1" smtClean="0">
                <a:solidFill>
                  <a:schemeClr val="tx1"/>
                </a:solidFill>
                <a:latin typeface="Times New Roman" pitchFamily="18" charset="0"/>
                <a:cs typeface="Times New Roman" pitchFamily="18" charset="0"/>
              </a:rPr>
              <a:t>обученности</a:t>
            </a:r>
            <a:r>
              <a:rPr lang="ru-RU" dirty="0" smtClean="0">
                <a:solidFill>
                  <a:schemeClr val="tx1"/>
                </a:solidFill>
                <a:latin typeface="Times New Roman" pitchFamily="18" charset="0"/>
                <a:cs typeface="Times New Roman" pitchFamily="18" charset="0"/>
              </a:rPr>
              <a:t> школьников на уроках иностранного языка.</a:t>
            </a:r>
          </a:p>
          <a:p>
            <a:pPr marL="0" indent="0" algn="just">
              <a:buNone/>
            </a:pPr>
            <a:r>
              <a:rPr lang="ru-RU"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Предмет исследования </a:t>
            </a:r>
            <a:r>
              <a:rPr lang="ru-RU" dirty="0" smtClean="0">
                <a:solidFill>
                  <a:schemeClr val="tx1"/>
                </a:solidFill>
                <a:latin typeface="Times New Roman" pitchFamily="18" charset="0"/>
                <a:cs typeface="Times New Roman" pitchFamily="18" charset="0"/>
              </a:rPr>
              <a:t>– современные формы организации контроля уровня </a:t>
            </a:r>
            <a:r>
              <a:rPr lang="ru-RU" dirty="0" err="1" smtClean="0">
                <a:solidFill>
                  <a:schemeClr val="tx1"/>
                </a:solidFill>
                <a:latin typeface="Times New Roman" pitchFamily="18" charset="0"/>
                <a:cs typeface="Times New Roman" pitchFamily="18" charset="0"/>
              </a:rPr>
              <a:t>обученности</a:t>
            </a:r>
            <a:r>
              <a:rPr lang="ru-RU" dirty="0" smtClean="0">
                <a:solidFill>
                  <a:schemeClr val="tx1"/>
                </a:solidFill>
                <a:latin typeface="Times New Roman" pitchFamily="18" charset="0"/>
                <a:cs typeface="Times New Roman" pitchFamily="18" charset="0"/>
              </a:rPr>
              <a:t> школьников по английскому языку в 9-м классе. </a:t>
            </a:r>
          </a:p>
          <a:p>
            <a:pPr marL="0" indent="0" algn="just">
              <a:buNone/>
            </a:pPr>
            <a:endParaRPr lang="ru-RU" dirty="0">
              <a:solidFill>
                <a:schemeClr val="tx1"/>
              </a:solidFill>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678935584"/>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7504" y="548680"/>
            <a:ext cx="8928992" cy="1048666"/>
          </a:xfrm>
        </p:spPr>
        <p:txBody>
          <a:bodyPr>
            <a:normAutofit fontScale="90000"/>
          </a:bodyPr>
          <a:lstStyle/>
          <a:p>
            <a:r>
              <a:rPr lang="ru-RU" sz="2700" b="1" dirty="0">
                <a:solidFill>
                  <a:schemeClr val="tx1"/>
                </a:solidFill>
                <a:effectLst/>
                <a:latin typeface="Times New Roman" pitchFamily="18" charset="0"/>
                <a:cs typeface="Times New Roman" pitchFamily="18" charset="0"/>
              </a:rPr>
              <a:t>Цель работы </a:t>
            </a:r>
            <a:r>
              <a:rPr lang="ru-RU" sz="2700" dirty="0">
                <a:solidFill>
                  <a:schemeClr val="tx1"/>
                </a:solidFill>
                <a:effectLst/>
                <a:latin typeface="Times New Roman" pitchFamily="18" charset="0"/>
                <a:cs typeface="Times New Roman" pitchFamily="18" charset="0"/>
              </a:rPr>
              <a:t>– рассмотреть систему организации контроля уровня </a:t>
            </a:r>
            <a:r>
              <a:rPr lang="ru-RU" sz="2700" dirty="0" err="1">
                <a:solidFill>
                  <a:schemeClr val="tx1"/>
                </a:solidFill>
                <a:effectLst/>
                <a:latin typeface="Times New Roman" pitchFamily="18" charset="0"/>
                <a:cs typeface="Times New Roman" pitchFamily="18" charset="0"/>
              </a:rPr>
              <a:t>обученности</a:t>
            </a:r>
            <a:r>
              <a:rPr lang="ru-RU" sz="2700" dirty="0">
                <a:solidFill>
                  <a:schemeClr val="tx1"/>
                </a:solidFill>
                <a:effectLst/>
                <a:latin typeface="Times New Roman" pitchFamily="18" charset="0"/>
                <a:cs typeface="Times New Roman" pitchFamily="18" charset="0"/>
              </a:rPr>
              <a:t> школьников и исследовать способы ее реализации при обучении английскому языку в 9-м классе.</a:t>
            </a:r>
            <a:r>
              <a:rPr lang="ru-RU" sz="2400" dirty="0">
                <a:solidFill>
                  <a:schemeClr val="tx1"/>
                </a:solidFill>
                <a:effectLst/>
                <a:latin typeface="Times New Roman" pitchFamily="18" charset="0"/>
                <a:cs typeface="Times New Roman" pitchFamily="18" charset="0"/>
              </a:rPr>
              <a:t/>
            </a:r>
            <a:br>
              <a:rPr lang="ru-RU" sz="2400" dirty="0">
                <a:solidFill>
                  <a:schemeClr val="tx1"/>
                </a:solidFill>
                <a:effectLst/>
                <a:latin typeface="Times New Roman" pitchFamily="18" charset="0"/>
                <a:cs typeface="Times New Roman" pitchFamily="18" charset="0"/>
              </a:rPr>
            </a:br>
            <a:r>
              <a:rPr lang="ru-RU" sz="2400" dirty="0">
                <a:solidFill>
                  <a:schemeClr val="tx1"/>
                </a:solidFill>
                <a:effectLst/>
                <a:latin typeface="Times New Roman" pitchFamily="18" charset="0"/>
                <a:cs typeface="Times New Roman" pitchFamily="18" charset="0"/>
              </a:rPr>
              <a:t/>
            </a:r>
            <a:br>
              <a:rPr lang="ru-RU" sz="2400" dirty="0">
                <a:solidFill>
                  <a:schemeClr val="tx1"/>
                </a:solidFill>
                <a:effectLst/>
                <a:latin typeface="Times New Roman" pitchFamily="18" charset="0"/>
                <a:cs typeface="Times New Roman" pitchFamily="18" charset="0"/>
              </a:rPr>
            </a:br>
            <a:endParaRPr lang="ru-RU" sz="2700" b="1" dirty="0">
              <a:solidFill>
                <a:schemeClr val="tx1"/>
              </a:solidFill>
              <a:effectLst/>
              <a:latin typeface="Times New Roman" pitchFamily="18" charset="0"/>
              <a:cs typeface="Times New Roman" pitchFamily="18" charset="0"/>
            </a:endParaRPr>
          </a:p>
        </p:txBody>
      </p:sp>
      <p:sp>
        <p:nvSpPr>
          <p:cNvPr id="2" name="Объект 1"/>
          <p:cNvSpPr>
            <a:spLocks noGrp="1"/>
          </p:cNvSpPr>
          <p:nvPr>
            <p:ph idx="1"/>
          </p:nvPr>
        </p:nvSpPr>
        <p:spPr>
          <a:xfrm>
            <a:off x="107504" y="1412776"/>
            <a:ext cx="8856984" cy="5184576"/>
          </a:xfrm>
        </p:spPr>
        <p:txBody>
          <a:bodyPr>
            <a:normAutofit fontScale="62500" lnSpcReduction="20000"/>
          </a:bodyPr>
          <a:lstStyle/>
          <a:p>
            <a:pPr marL="0" indent="0" algn="ctr">
              <a:buClr>
                <a:schemeClr val="tx1"/>
              </a:buClr>
              <a:buNone/>
            </a:pPr>
            <a:r>
              <a:rPr lang="ru-RU" sz="51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Задачи: </a:t>
            </a:r>
            <a:endParaRPr lang="ru-RU" sz="51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buClr>
                <a:schemeClr val="tx1"/>
              </a:buClr>
              <a:buFont typeface="Wingdings" pitchFamily="2" charset="2"/>
              <a:buChar char="v"/>
            </a:pPr>
            <a:r>
              <a:rPr lang="ru-RU" sz="3800" dirty="0" smtClean="0">
                <a:solidFill>
                  <a:schemeClr val="tx1"/>
                </a:solidFill>
                <a:latin typeface="Times New Roman" pitchFamily="18" charset="0"/>
                <a:cs typeface="Times New Roman" pitchFamily="18" charset="0"/>
              </a:rPr>
              <a:t>определить </a:t>
            </a:r>
            <a:r>
              <a:rPr lang="ru-RU" sz="3800" dirty="0">
                <a:solidFill>
                  <a:schemeClr val="tx1"/>
                </a:solidFill>
                <a:latin typeface="Times New Roman" pitchFamily="18" charset="0"/>
                <a:cs typeface="Times New Roman" pitchFamily="18" charset="0"/>
              </a:rPr>
              <a:t>теоретические основы исследования посредством рассмотрения понятия «контроль» и его </a:t>
            </a:r>
            <a:r>
              <a:rPr lang="ru-RU" sz="3800" dirty="0" smtClean="0">
                <a:solidFill>
                  <a:schemeClr val="tx1"/>
                </a:solidFill>
                <a:latin typeface="Times New Roman" pitchFamily="18" charset="0"/>
                <a:cs typeface="Times New Roman" pitchFamily="18" charset="0"/>
              </a:rPr>
              <a:t>характеристик;</a:t>
            </a:r>
          </a:p>
          <a:p>
            <a:pPr>
              <a:buClr>
                <a:schemeClr val="tx1"/>
              </a:buClr>
              <a:buFont typeface="Wingdings" pitchFamily="2" charset="2"/>
              <a:buChar char="v"/>
            </a:pPr>
            <a:r>
              <a:rPr lang="ru-RU" sz="3800" dirty="0" smtClean="0">
                <a:solidFill>
                  <a:schemeClr val="tx1"/>
                </a:solidFill>
                <a:latin typeface="Times New Roman" pitchFamily="18" charset="0"/>
                <a:cs typeface="Times New Roman" pitchFamily="18" charset="0"/>
              </a:rPr>
              <a:t>рассмотреть </a:t>
            </a:r>
            <a:r>
              <a:rPr lang="ru-RU" sz="3800" dirty="0">
                <a:solidFill>
                  <a:schemeClr val="tx1"/>
                </a:solidFill>
                <a:latin typeface="Times New Roman" pitchFamily="18" charset="0"/>
                <a:cs typeface="Times New Roman" pitchFamily="18" charset="0"/>
              </a:rPr>
              <a:t>функции контроля уровня </a:t>
            </a:r>
            <a:r>
              <a:rPr lang="ru-RU" sz="3800" dirty="0" err="1">
                <a:solidFill>
                  <a:schemeClr val="tx1"/>
                </a:solidFill>
                <a:latin typeface="Times New Roman" pitchFamily="18" charset="0"/>
                <a:cs typeface="Times New Roman" pitchFamily="18" charset="0"/>
              </a:rPr>
              <a:t>обученности</a:t>
            </a:r>
            <a:r>
              <a:rPr lang="ru-RU" sz="3800" dirty="0">
                <a:solidFill>
                  <a:schemeClr val="tx1"/>
                </a:solidFill>
                <a:latin typeface="Times New Roman" pitchFamily="18" charset="0"/>
                <a:cs typeface="Times New Roman" pitchFamily="18" charset="0"/>
              </a:rPr>
              <a:t> школьников по английскому </a:t>
            </a:r>
            <a:r>
              <a:rPr lang="ru-RU" sz="3800" dirty="0" smtClean="0">
                <a:solidFill>
                  <a:schemeClr val="tx1"/>
                </a:solidFill>
                <a:latin typeface="Times New Roman" pitchFamily="18" charset="0"/>
                <a:cs typeface="Times New Roman" pitchFamily="18" charset="0"/>
              </a:rPr>
              <a:t>языку;</a:t>
            </a:r>
          </a:p>
          <a:p>
            <a:pPr>
              <a:buClr>
                <a:schemeClr val="tx1"/>
              </a:buClr>
              <a:buFont typeface="Wingdings" pitchFamily="2" charset="2"/>
              <a:buChar char="v"/>
            </a:pPr>
            <a:r>
              <a:rPr lang="ru-RU" sz="3800" dirty="0" smtClean="0">
                <a:solidFill>
                  <a:schemeClr val="tx1"/>
                </a:solidFill>
                <a:latin typeface="Times New Roman" pitchFamily="18" charset="0"/>
                <a:cs typeface="Times New Roman" pitchFamily="18" charset="0"/>
              </a:rPr>
              <a:t>исследовать </a:t>
            </a:r>
            <a:r>
              <a:rPr lang="ru-RU" sz="3800" dirty="0">
                <a:solidFill>
                  <a:schemeClr val="tx1"/>
                </a:solidFill>
                <a:latin typeface="Times New Roman" pitchFamily="18" charset="0"/>
                <a:cs typeface="Times New Roman" pitchFamily="18" charset="0"/>
              </a:rPr>
              <a:t>виды и объекты контроля уровня </a:t>
            </a:r>
            <a:r>
              <a:rPr lang="ru-RU" sz="3800" dirty="0" err="1">
                <a:solidFill>
                  <a:schemeClr val="tx1"/>
                </a:solidFill>
                <a:latin typeface="Times New Roman" pitchFamily="18" charset="0"/>
                <a:cs typeface="Times New Roman" pitchFamily="18" charset="0"/>
              </a:rPr>
              <a:t>обученности</a:t>
            </a:r>
            <a:r>
              <a:rPr lang="ru-RU" sz="3800" dirty="0">
                <a:solidFill>
                  <a:schemeClr val="tx1"/>
                </a:solidFill>
                <a:latin typeface="Times New Roman" pitchFamily="18" charset="0"/>
                <a:cs typeface="Times New Roman" pitchFamily="18" charset="0"/>
              </a:rPr>
              <a:t> школьников по английскому </a:t>
            </a:r>
            <a:r>
              <a:rPr lang="ru-RU" sz="3800" dirty="0" smtClean="0">
                <a:solidFill>
                  <a:schemeClr val="tx1"/>
                </a:solidFill>
                <a:latin typeface="Times New Roman" pitchFamily="18" charset="0"/>
                <a:cs typeface="Times New Roman" pitchFamily="18" charset="0"/>
              </a:rPr>
              <a:t>языку;</a:t>
            </a:r>
          </a:p>
          <a:p>
            <a:pPr>
              <a:buClr>
                <a:schemeClr val="tx1"/>
              </a:buClr>
              <a:buFont typeface="Wingdings" pitchFamily="2" charset="2"/>
              <a:buChar char="v"/>
            </a:pPr>
            <a:r>
              <a:rPr lang="ru-RU" sz="3800" dirty="0" smtClean="0">
                <a:solidFill>
                  <a:schemeClr val="tx1"/>
                </a:solidFill>
                <a:latin typeface="Times New Roman" pitchFamily="18" charset="0"/>
                <a:cs typeface="Times New Roman" pitchFamily="18" charset="0"/>
              </a:rPr>
              <a:t>изучить </a:t>
            </a:r>
            <a:r>
              <a:rPr lang="ru-RU" sz="3800" dirty="0">
                <a:solidFill>
                  <a:schemeClr val="tx1"/>
                </a:solidFill>
                <a:latin typeface="Times New Roman" pitchFamily="18" charset="0"/>
                <a:cs typeface="Times New Roman" pitchFamily="18" charset="0"/>
              </a:rPr>
              <a:t>методы и формы организации контроля уровня </a:t>
            </a:r>
            <a:r>
              <a:rPr lang="ru-RU" sz="3800" dirty="0" err="1">
                <a:solidFill>
                  <a:schemeClr val="tx1"/>
                </a:solidFill>
                <a:latin typeface="Times New Roman" pitchFamily="18" charset="0"/>
                <a:cs typeface="Times New Roman" pitchFamily="18" charset="0"/>
              </a:rPr>
              <a:t>обученности</a:t>
            </a:r>
            <a:r>
              <a:rPr lang="ru-RU" sz="3800" dirty="0">
                <a:solidFill>
                  <a:schemeClr val="tx1"/>
                </a:solidFill>
                <a:latin typeface="Times New Roman" pitchFamily="18" charset="0"/>
                <a:cs typeface="Times New Roman" pitchFamily="18" charset="0"/>
              </a:rPr>
              <a:t> школьников по английскому </a:t>
            </a:r>
            <a:r>
              <a:rPr lang="ru-RU" sz="3800" dirty="0" smtClean="0">
                <a:solidFill>
                  <a:schemeClr val="tx1"/>
                </a:solidFill>
                <a:latin typeface="Times New Roman" pitchFamily="18" charset="0"/>
                <a:cs typeface="Times New Roman" pitchFamily="18" charset="0"/>
              </a:rPr>
              <a:t>языку;</a:t>
            </a:r>
          </a:p>
          <a:p>
            <a:pPr>
              <a:buClr>
                <a:schemeClr val="tx1"/>
              </a:buClr>
              <a:buFont typeface="Wingdings" pitchFamily="2" charset="2"/>
              <a:buChar char="v"/>
            </a:pPr>
            <a:r>
              <a:rPr lang="ru-RU" sz="3800" dirty="0" smtClean="0">
                <a:solidFill>
                  <a:schemeClr val="tx1"/>
                </a:solidFill>
                <a:latin typeface="Times New Roman" pitchFamily="18" charset="0"/>
                <a:cs typeface="Times New Roman" pitchFamily="18" charset="0"/>
              </a:rPr>
              <a:t>провести </a:t>
            </a:r>
            <a:r>
              <a:rPr lang="ru-RU" sz="3800" dirty="0">
                <a:solidFill>
                  <a:schemeClr val="tx1"/>
                </a:solidFill>
                <a:latin typeface="Times New Roman" pitchFamily="18" charset="0"/>
                <a:cs typeface="Times New Roman" pitchFamily="18" charset="0"/>
              </a:rPr>
              <a:t>анализ практического опыта текущего и итогового (промежуточного) контроля в 9-м классе (на основе УМК «English-9» В.П. </a:t>
            </a:r>
            <a:r>
              <a:rPr lang="ru-RU" sz="3800" dirty="0" err="1">
                <a:solidFill>
                  <a:schemeClr val="tx1"/>
                </a:solidFill>
                <a:latin typeface="Times New Roman" pitchFamily="18" charset="0"/>
                <a:cs typeface="Times New Roman" pitchFamily="18" charset="0"/>
              </a:rPr>
              <a:t>Кузовлева</a:t>
            </a:r>
            <a:r>
              <a:rPr lang="ru-RU" sz="3800" dirty="0">
                <a:solidFill>
                  <a:schemeClr val="tx1"/>
                </a:solidFill>
                <a:latin typeface="Times New Roman" pitchFamily="18" charset="0"/>
                <a:cs typeface="Times New Roman" pitchFamily="18" charset="0"/>
              </a:rPr>
              <a:t> и др</a:t>
            </a:r>
            <a:r>
              <a:rPr lang="ru-RU" sz="3800" dirty="0" smtClean="0">
                <a:solidFill>
                  <a:schemeClr val="tx1"/>
                </a:solidFill>
                <a:latin typeface="Times New Roman" pitchFamily="18" charset="0"/>
                <a:cs typeface="Times New Roman" pitchFamily="18" charset="0"/>
              </a:rPr>
              <a:t>.);</a:t>
            </a:r>
          </a:p>
          <a:p>
            <a:pPr>
              <a:buClr>
                <a:schemeClr val="tx1"/>
              </a:buClr>
              <a:buFont typeface="Wingdings" pitchFamily="2" charset="2"/>
              <a:buChar char="v"/>
            </a:pPr>
            <a:r>
              <a:rPr lang="ru-RU" sz="3800" dirty="0" smtClean="0">
                <a:solidFill>
                  <a:schemeClr val="tx1"/>
                </a:solidFill>
                <a:latin typeface="Times New Roman" pitchFamily="18" charset="0"/>
                <a:cs typeface="Times New Roman" pitchFamily="18" charset="0"/>
              </a:rPr>
              <a:t>представить </a:t>
            </a:r>
            <a:r>
              <a:rPr lang="ru-RU" sz="3800" dirty="0">
                <a:solidFill>
                  <a:schemeClr val="tx1"/>
                </a:solidFill>
                <a:latin typeface="Times New Roman" pitchFamily="18" charset="0"/>
                <a:cs typeface="Times New Roman" pitchFamily="18" charset="0"/>
              </a:rPr>
              <a:t>рекомендации по организации контроля уровня </a:t>
            </a:r>
            <a:r>
              <a:rPr lang="ru-RU" sz="3800" dirty="0" err="1">
                <a:solidFill>
                  <a:schemeClr val="tx1"/>
                </a:solidFill>
                <a:latin typeface="Times New Roman" pitchFamily="18" charset="0"/>
                <a:cs typeface="Times New Roman" pitchFamily="18" charset="0"/>
              </a:rPr>
              <a:t>обученности</a:t>
            </a:r>
            <a:r>
              <a:rPr lang="ru-RU" sz="3800" dirty="0">
                <a:solidFill>
                  <a:schemeClr val="tx1"/>
                </a:solidFill>
                <a:latin typeface="Times New Roman" pitchFamily="18" charset="0"/>
                <a:cs typeface="Times New Roman" pitchFamily="18" charset="0"/>
              </a:rPr>
              <a:t> школьников на уроках английского языка.</a:t>
            </a:r>
            <a:br>
              <a:rPr lang="ru-RU" sz="3800" dirty="0">
                <a:solidFill>
                  <a:schemeClr val="tx1"/>
                </a:solidFill>
                <a:latin typeface="Times New Roman" pitchFamily="18" charset="0"/>
                <a:cs typeface="Times New Roman" pitchFamily="18" charset="0"/>
              </a:rPr>
            </a:br>
            <a:endParaRPr lang="ru-RU" sz="3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343024342"/>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p:cNvSpPr>
            <a:spLocks noGrp="1"/>
          </p:cNvSpPr>
          <p:nvPr>
            <p:ph idx="1"/>
          </p:nvPr>
        </p:nvSpPr>
        <p:spPr>
          <a:xfrm>
            <a:off x="107504" y="116632"/>
            <a:ext cx="8856984" cy="6336704"/>
          </a:xfrm>
        </p:spPr>
        <p:txBody>
          <a:bodyPr>
            <a:normAutofit fontScale="92500" lnSpcReduction="10000"/>
          </a:bodyPr>
          <a:lstStyle/>
          <a:p>
            <a:pPr marL="0" indent="0" algn="just">
              <a:buNone/>
            </a:pPr>
            <a:r>
              <a:rPr lang="ru-RU" sz="2400" dirty="0" smtClean="0">
                <a:solidFill>
                  <a:schemeClr val="tx1"/>
                </a:solidFill>
                <a:latin typeface="Times New Roman" pitchFamily="18" charset="0"/>
                <a:cs typeface="Times New Roman" pitchFamily="18" charset="0"/>
              </a:rPr>
              <a:t>	</a:t>
            </a:r>
            <a:r>
              <a:rPr lang="ru-RU"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Теоретико-методологическую основу </a:t>
            </a:r>
            <a:r>
              <a:rPr lang="ru-RU"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исследования </a:t>
            </a:r>
            <a:r>
              <a:rPr lang="ru-RU" sz="2400" dirty="0">
                <a:solidFill>
                  <a:schemeClr val="tx1"/>
                </a:solidFill>
                <a:latin typeface="Times New Roman" pitchFamily="18" charset="0"/>
                <a:cs typeface="Times New Roman" pitchFamily="18" charset="0"/>
              </a:rPr>
              <a:t>составляют работы отечественных методистов А.А. Миролюбова, </a:t>
            </a:r>
            <a:r>
              <a:rPr lang="ru-RU" sz="2400" dirty="0" smtClean="0">
                <a:solidFill>
                  <a:schemeClr val="tx1"/>
                </a:solidFill>
                <a:latin typeface="Times New Roman" pitchFamily="18" charset="0"/>
                <a:cs typeface="Times New Roman" pitchFamily="18" charset="0"/>
              </a:rPr>
              <a:t>      В.А. </a:t>
            </a:r>
            <a:r>
              <a:rPr lang="ru-RU" sz="2400" dirty="0" err="1" smtClean="0">
                <a:solidFill>
                  <a:schemeClr val="tx1"/>
                </a:solidFill>
                <a:latin typeface="Times New Roman" pitchFamily="18" charset="0"/>
                <a:cs typeface="Times New Roman" pitchFamily="18" charset="0"/>
              </a:rPr>
              <a:t>Сластенина</a:t>
            </a:r>
            <a:r>
              <a:rPr lang="ru-RU" sz="2400" dirty="0">
                <a:solidFill>
                  <a:schemeClr val="tx1"/>
                </a:solidFill>
                <a:latin typeface="Times New Roman" pitchFamily="18" charset="0"/>
                <a:cs typeface="Times New Roman" pitchFamily="18" charset="0"/>
              </a:rPr>
              <a:t>, А.Н. </a:t>
            </a:r>
            <a:r>
              <a:rPr lang="ru-RU" sz="2400" dirty="0" smtClean="0">
                <a:solidFill>
                  <a:schemeClr val="tx1"/>
                </a:solidFill>
                <a:latin typeface="Times New Roman" pitchFamily="18" charset="0"/>
                <a:cs typeface="Times New Roman" pitchFamily="18" charset="0"/>
              </a:rPr>
              <a:t>Щукина (общая характеристика понятия «контроль»); </a:t>
            </a:r>
            <a:r>
              <a:rPr lang="ru-RU" sz="2400" dirty="0">
                <a:solidFill>
                  <a:schemeClr val="tx1"/>
                </a:solidFill>
                <a:latin typeface="Times New Roman" pitchFamily="18" charset="0"/>
                <a:cs typeface="Times New Roman" pitchFamily="18" charset="0"/>
              </a:rPr>
              <a:t>Н.Д. Гальсковой, В.И. </a:t>
            </a:r>
            <a:r>
              <a:rPr lang="ru-RU" sz="2400" dirty="0" err="1">
                <a:solidFill>
                  <a:schemeClr val="tx1"/>
                </a:solidFill>
                <a:latin typeface="Times New Roman" pitchFamily="18" charset="0"/>
                <a:cs typeface="Times New Roman" pitchFamily="18" charset="0"/>
              </a:rPr>
              <a:t>Звонникова</a:t>
            </a:r>
            <a:r>
              <a:rPr lang="ru-RU" sz="2400" dirty="0">
                <a:solidFill>
                  <a:schemeClr val="tx1"/>
                </a:solidFill>
                <a:latin typeface="Times New Roman" pitchFamily="18" charset="0"/>
                <a:cs typeface="Times New Roman" pitchFamily="18" charset="0"/>
              </a:rPr>
              <a:t>, В.С. </a:t>
            </a:r>
            <a:r>
              <a:rPr lang="ru-RU" sz="2400" dirty="0" err="1">
                <a:solidFill>
                  <a:schemeClr val="tx1"/>
                </a:solidFill>
                <a:latin typeface="Times New Roman" pitchFamily="18" charset="0"/>
                <a:cs typeface="Times New Roman" pitchFamily="18" charset="0"/>
              </a:rPr>
              <a:t>Кукушина</a:t>
            </a:r>
            <a:r>
              <a:rPr lang="ru-RU" sz="2400" dirty="0">
                <a:solidFill>
                  <a:schemeClr val="tx1"/>
                </a:solidFill>
                <a:latin typeface="Times New Roman" pitchFamily="18" charset="0"/>
                <a:cs typeface="Times New Roman" pitchFamily="18" charset="0"/>
              </a:rPr>
              <a:t> (подходы к определению видов и функций контроля); Е.И. </a:t>
            </a:r>
            <a:r>
              <a:rPr lang="ru-RU" sz="2400" dirty="0" err="1">
                <a:solidFill>
                  <a:schemeClr val="tx1"/>
                </a:solidFill>
                <a:latin typeface="Times New Roman" pitchFamily="18" charset="0"/>
                <a:cs typeface="Times New Roman" pitchFamily="18" charset="0"/>
              </a:rPr>
              <a:t>Пассова</a:t>
            </a:r>
            <a:r>
              <a:rPr lang="ru-RU" sz="2400">
                <a:solidFill>
                  <a:schemeClr val="tx1"/>
                </a:solidFill>
                <a:latin typeface="Times New Roman" pitchFamily="18" charset="0"/>
                <a:cs typeface="Times New Roman" pitchFamily="18" charset="0"/>
              </a:rPr>
              <a:t>, </a:t>
            </a:r>
            <a:r>
              <a:rPr lang="ru-RU" sz="2400" smtClean="0">
                <a:solidFill>
                  <a:schemeClr val="tx1"/>
                </a:solidFill>
                <a:latin typeface="Times New Roman" pitchFamily="18" charset="0"/>
                <a:cs typeface="Times New Roman" pitchFamily="18" charset="0"/>
              </a:rPr>
              <a:t> Г.В</a:t>
            </a:r>
            <a:r>
              <a:rPr lang="ru-RU" sz="2400" dirty="0">
                <a:solidFill>
                  <a:schemeClr val="tx1"/>
                </a:solidFill>
                <a:latin typeface="Times New Roman" pitchFamily="18" charset="0"/>
                <a:cs typeface="Times New Roman" pitchFamily="18" charset="0"/>
              </a:rPr>
              <a:t>. Роговой, Е.Н. Солововой (методы и приемы обучения иностранному языку</a:t>
            </a:r>
            <a:r>
              <a:rPr lang="ru-RU" sz="2400" dirty="0" smtClean="0">
                <a:solidFill>
                  <a:schemeClr val="tx1"/>
                </a:solidFill>
                <a:latin typeface="Times New Roman" pitchFamily="18" charset="0"/>
                <a:cs typeface="Times New Roman" pitchFamily="18" charset="0"/>
              </a:rPr>
              <a:t>) и др. </a:t>
            </a:r>
          </a:p>
          <a:p>
            <a:pPr marL="0" indent="0" algn="ctr">
              <a:buNone/>
            </a:pPr>
            <a:r>
              <a:rPr lang="ru-RU"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Фактический материал исследования:</a:t>
            </a:r>
          </a:p>
          <a:p>
            <a:pPr algn="just">
              <a:buFont typeface="Wingdings" pitchFamily="2" charset="2"/>
              <a:buChar char="v"/>
            </a:pPr>
            <a:r>
              <a:rPr lang="ru-RU" sz="2400" dirty="0" smtClean="0">
                <a:solidFill>
                  <a:schemeClr val="tx1"/>
                </a:solidFill>
                <a:latin typeface="Times New Roman" pitchFamily="18" charset="0"/>
                <a:cs typeface="Times New Roman" pitchFamily="18" charset="0"/>
              </a:rPr>
              <a:t>УМК </a:t>
            </a:r>
            <a:r>
              <a:rPr lang="ru-RU" sz="2400" dirty="0">
                <a:solidFill>
                  <a:schemeClr val="tx1"/>
                </a:solidFill>
                <a:latin typeface="Times New Roman" pitchFamily="18" charset="0"/>
                <a:cs typeface="Times New Roman" pitchFamily="18" charset="0"/>
              </a:rPr>
              <a:t>серии «English-9» </a:t>
            </a:r>
            <a:r>
              <a:rPr lang="ru-RU" sz="2400" dirty="0" smtClean="0">
                <a:solidFill>
                  <a:schemeClr val="tx1"/>
                </a:solidFill>
                <a:latin typeface="Times New Roman" pitchFamily="18" charset="0"/>
                <a:cs typeface="Times New Roman" pitchFamily="18" charset="0"/>
              </a:rPr>
              <a:t>В.П. </a:t>
            </a:r>
            <a:r>
              <a:rPr lang="ru-RU" sz="2400" dirty="0" err="1">
                <a:solidFill>
                  <a:schemeClr val="tx1"/>
                </a:solidFill>
                <a:latin typeface="Times New Roman" pitchFamily="18" charset="0"/>
                <a:cs typeface="Times New Roman" pitchFamily="18" charset="0"/>
              </a:rPr>
              <a:t>Кузовлева</a:t>
            </a:r>
            <a:r>
              <a:rPr lang="ru-RU" sz="2400" dirty="0">
                <a:solidFill>
                  <a:schemeClr val="tx1"/>
                </a:solidFill>
                <a:latin typeface="Times New Roman" pitchFamily="18" charset="0"/>
                <a:cs typeface="Times New Roman" pitchFamily="18" charset="0"/>
              </a:rPr>
              <a:t> и др. </a:t>
            </a:r>
            <a:r>
              <a:rPr lang="ru-RU" sz="2400" dirty="0" smtClean="0">
                <a:solidFill>
                  <a:schemeClr val="tx1"/>
                </a:solidFill>
                <a:latin typeface="Times New Roman" pitchFamily="18" charset="0"/>
                <a:cs typeface="Times New Roman" pitchFamily="18" charset="0"/>
              </a:rPr>
              <a:t>(</a:t>
            </a:r>
            <a:r>
              <a:rPr lang="ru-RU" sz="2400" dirty="0">
                <a:solidFill>
                  <a:schemeClr val="tx1"/>
                </a:solidFill>
                <a:latin typeface="Times New Roman" pitchFamily="18" charset="0"/>
                <a:cs typeface="Times New Roman" pitchFamily="18" charset="0"/>
              </a:rPr>
              <a:t>учебник, рабочая тетрадь, книга для чтения, пособие для учителя, контрольные задания</a:t>
            </a:r>
            <a:r>
              <a:rPr lang="ru-RU" sz="2400" dirty="0" smtClean="0">
                <a:solidFill>
                  <a:schemeClr val="tx1"/>
                </a:solidFill>
                <a:latin typeface="Times New Roman" pitchFamily="18" charset="0"/>
                <a:cs typeface="Times New Roman" pitchFamily="18" charset="0"/>
              </a:rPr>
              <a:t>);</a:t>
            </a:r>
          </a:p>
          <a:p>
            <a:pPr algn="just">
              <a:buFont typeface="Wingdings" pitchFamily="2" charset="2"/>
              <a:buChar char="v"/>
            </a:pPr>
            <a:r>
              <a:rPr lang="ru-RU" sz="2400" dirty="0">
                <a:solidFill>
                  <a:schemeClr val="tx1"/>
                </a:solidFill>
                <a:latin typeface="Times New Roman" pitchFamily="18" charset="0"/>
                <a:cs typeface="Times New Roman" pitchFamily="18" charset="0"/>
              </a:rPr>
              <a:t>Д</a:t>
            </a:r>
            <a:r>
              <a:rPr lang="ru-RU" sz="2400" dirty="0" smtClean="0">
                <a:solidFill>
                  <a:schemeClr val="tx1"/>
                </a:solidFill>
                <a:latin typeface="Times New Roman" pitchFamily="18" charset="0"/>
                <a:cs typeface="Times New Roman" pitchFamily="18" charset="0"/>
              </a:rPr>
              <a:t>ополнительные </a:t>
            </a:r>
            <a:r>
              <a:rPr lang="ru-RU" sz="2400" dirty="0">
                <a:solidFill>
                  <a:schemeClr val="tx1"/>
                </a:solidFill>
                <a:latin typeface="Times New Roman" pitchFamily="18" charset="0"/>
                <a:cs typeface="Times New Roman" pitchFamily="18" charset="0"/>
              </a:rPr>
              <a:t>учебные </a:t>
            </a:r>
            <a:r>
              <a:rPr lang="ru-RU" sz="2400" dirty="0" smtClean="0">
                <a:solidFill>
                  <a:schemeClr val="tx1"/>
                </a:solidFill>
                <a:latin typeface="Times New Roman" pitchFamily="18" charset="0"/>
                <a:cs typeface="Times New Roman" pitchFamily="18" charset="0"/>
              </a:rPr>
              <a:t>пособия;</a:t>
            </a:r>
          </a:p>
          <a:p>
            <a:pPr algn="just">
              <a:buFont typeface="Wingdings" pitchFamily="2" charset="2"/>
              <a:buChar char="v"/>
            </a:pPr>
            <a:r>
              <a:rPr lang="ru-RU" sz="2400" dirty="0" smtClean="0">
                <a:solidFill>
                  <a:schemeClr val="tx1"/>
                </a:solidFill>
                <a:latin typeface="Times New Roman" pitchFamily="18" charset="0"/>
                <a:cs typeface="Times New Roman" pitchFamily="18" charset="0"/>
              </a:rPr>
              <a:t>Интернет-ресурсы.</a:t>
            </a:r>
          </a:p>
          <a:p>
            <a:pPr marL="0" indent="0" algn="ctr">
              <a:buNone/>
            </a:pPr>
            <a:r>
              <a:rPr lang="ru-RU" sz="2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Методы </a:t>
            </a:r>
            <a:r>
              <a:rPr lang="ru-RU" sz="2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исследования: </a:t>
            </a:r>
          </a:p>
          <a:p>
            <a:pPr algn="just">
              <a:buFont typeface="Wingdings" pitchFamily="2" charset="2"/>
              <a:buChar char="v"/>
            </a:pPr>
            <a:r>
              <a:rPr lang="ru-RU" sz="2400" dirty="0">
                <a:solidFill>
                  <a:schemeClr val="tx1"/>
                </a:solidFill>
                <a:latin typeface="Times New Roman" pitchFamily="18" charset="0"/>
                <a:cs typeface="Times New Roman" pitchFamily="18" charset="0"/>
              </a:rPr>
              <a:t>Теоретический анализ литературы по проблеме исследования;</a:t>
            </a:r>
          </a:p>
          <a:p>
            <a:pPr algn="just">
              <a:buFont typeface="Wingdings" pitchFamily="2" charset="2"/>
              <a:buChar char="v"/>
            </a:pPr>
            <a:r>
              <a:rPr lang="ru-RU" sz="2400" dirty="0">
                <a:solidFill>
                  <a:schemeClr val="tx1"/>
                </a:solidFill>
                <a:latin typeface="Times New Roman" pitchFamily="18" charset="0"/>
                <a:cs typeface="Times New Roman" pitchFamily="18" charset="0"/>
              </a:rPr>
              <a:t>Наблюдение;</a:t>
            </a:r>
          </a:p>
          <a:p>
            <a:pPr algn="just">
              <a:buFont typeface="Wingdings" pitchFamily="2" charset="2"/>
              <a:buChar char="v"/>
            </a:pPr>
            <a:r>
              <a:rPr lang="ru-RU" sz="2400" dirty="0">
                <a:solidFill>
                  <a:schemeClr val="tx1"/>
                </a:solidFill>
                <a:latin typeface="Times New Roman" pitchFamily="18" charset="0"/>
                <a:cs typeface="Times New Roman" pitchFamily="18" charset="0"/>
              </a:rPr>
              <a:t>Анализ и обобщение практического опыта организации контроля уровня </a:t>
            </a:r>
            <a:r>
              <a:rPr lang="ru-RU" sz="2400" dirty="0" err="1">
                <a:solidFill>
                  <a:schemeClr val="tx1"/>
                </a:solidFill>
                <a:latin typeface="Times New Roman" pitchFamily="18" charset="0"/>
                <a:cs typeface="Times New Roman" pitchFamily="18" charset="0"/>
              </a:rPr>
              <a:t>обученности</a:t>
            </a:r>
            <a:r>
              <a:rPr lang="ru-RU" sz="2400" dirty="0">
                <a:solidFill>
                  <a:schemeClr val="tx1"/>
                </a:solidFill>
                <a:latin typeface="Times New Roman" pitchFamily="18" charset="0"/>
                <a:cs typeface="Times New Roman" pitchFamily="18" charset="0"/>
              </a:rPr>
              <a:t> школьников.</a:t>
            </a:r>
          </a:p>
          <a:p>
            <a:pPr marL="0" indent="0" algn="just">
              <a:buNone/>
            </a:pPr>
            <a:endParaRPr lang="ru-RU" sz="2400" dirty="0">
              <a:solidFill>
                <a:schemeClr val="tx1"/>
              </a:solidFill>
              <a:latin typeface="Times New Roman" pitchFamily="18" charset="0"/>
              <a:cs typeface="Times New Roman" pitchFamily="18" charset="0"/>
            </a:endParaRPr>
          </a:p>
          <a:p>
            <a:pPr marL="0" indent="0">
              <a:buNone/>
            </a:pPr>
            <a:endParaRPr lang="ru-RU"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500924750"/>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548680"/>
            <a:ext cx="9036496" cy="1813370"/>
          </a:xfrm>
        </p:spPr>
        <p:txBody>
          <a:bodyPr>
            <a:normAutofit fontScale="90000"/>
          </a:bodyPr>
          <a:lstStyle/>
          <a:p>
            <a:r>
              <a:rPr lang="ru-RU" sz="3600" b="1" dirty="0">
                <a:solidFill>
                  <a:schemeClr val="tx1"/>
                </a:solidFill>
                <a:latin typeface="Times New Roman" pitchFamily="18" charset="0"/>
                <a:cs typeface="Times New Roman" pitchFamily="18" charset="0"/>
              </a:rPr>
              <a:t>Контроль</a:t>
            </a:r>
            <a:br>
              <a:rPr lang="ru-RU" sz="3600" b="1" dirty="0">
                <a:solidFill>
                  <a:schemeClr val="tx1"/>
                </a:solidFill>
                <a:latin typeface="Times New Roman" pitchFamily="18" charset="0"/>
                <a:cs typeface="Times New Roman" pitchFamily="18" charset="0"/>
              </a:rPr>
            </a:br>
            <a:r>
              <a:rPr lang="ru-RU" sz="2700" b="1" dirty="0">
                <a:solidFill>
                  <a:schemeClr val="tx1"/>
                </a:solidFill>
                <a:effectLst/>
                <a:latin typeface="Times New Roman" pitchFamily="18" charset="0"/>
                <a:cs typeface="Times New Roman" pitchFamily="18" charset="0"/>
              </a:rPr>
              <a:t>Педагогический контроль – </a:t>
            </a:r>
            <a:r>
              <a:rPr lang="ru-RU" sz="2200" dirty="0">
                <a:solidFill>
                  <a:schemeClr val="tx1"/>
                </a:solidFill>
                <a:effectLst/>
                <a:latin typeface="Times New Roman" pitchFamily="18" charset="0"/>
                <a:cs typeface="Times New Roman" pitchFamily="18" charset="0"/>
              </a:rPr>
              <a:t>«единая дидактическая и методическая система проверочной деятельности, которая протекает при руководящей и организующей роли педагогов, носит совместный характер, объединяя преподавателей и учащихся, и направлена на оценку результатов учебного </a:t>
            </a:r>
            <a:r>
              <a:rPr lang="ru-RU" sz="2200" dirty="0" smtClean="0">
                <a:solidFill>
                  <a:schemeClr val="tx1"/>
                </a:solidFill>
                <a:effectLst/>
                <a:latin typeface="Times New Roman" pitchFamily="18" charset="0"/>
                <a:cs typeface="Times New Roman" pitchFamily="18" charset="0"/>
              </a:rPr>
              <a:t>процесса» (В.И</a:t>
            </a:r>
            <a:r>
              <a:rPr lang="ru-RU" sz="2200" dirty="0">
                <a:solidFill>
                  <a:schemeClr val="tx1"/>
                </a:solidFill>
                <a:effectLst/>
                <a:latin typeface="Times New Roman" pitchFamily="18" charset="0"/>
                <a:cs typeface="Times New Roman" pitchFamily="18" charset="0"/>
              </a:rPr>
              <a:t>. </a:t>
            </a:r>
            <a:r>
              <a:rPr lang="ru-RU" sz="2200" dirty="0" err="1" smtClean="0">
                <a:solidFill>
                  <a:schemeClr val="tx1"/>
                </a:solidFill>
                <a:effectLst/>
                <a:latin typeface="Times New Roman" pitchFamily="18" charset="0"/>
                <a:cs typeface="Times New Roman" pitchFamily="18" charset="0"/>
              </a:rPr>
              <a:t>Звонников</a:t>
            </a:r>
            <a:r>
              <a:rPr lang="ru-RU" sz="2200" dirty="0" smtClean="0">
                <a:solidFill>
                  <a:schemeClr val="tx1"/>
                </a:solidFill>
                <a:effectLst/>
                <a:latin typeface="Times New Roman" pitchFamily="18" charset="0"/>
                <a:cs typeface="Times New Roman" pitchFamily="18" charset="0"/>
              </a:rPr>
              <a:t>).</a:t>
            </a:r>
            <a:r>
              <a:rPr lang="ru-RU" sz="3600" b="1" dirty="0">
                <a:solidFill>
                  <a:schemeClr val="tx1"/>
                </a:solidFill>
                <a:latin typeface="Times New Roman" pitchFamily="18" charset="0"/>
                <a:cs typeface="Times New Roman" pitchFamily="18" charset="0"/>
              </a:rPr>
              <a:t/>
            </a:r>
            <a:br>
              <a:rPr lang="ru-RU" sz="3600" b="1" dirty="0">
                <a:solidFill>
                  <a:schemeClr val="tx1"/>
                </a:solidFill>
                <a:latin typeface="Times New Roman" pitchFamily="18" charset="0"/>
                <a:cs typeface="Times New Roman" pitchFamily="18" charset="0"/>
              </a:rPr>
            </a:br>
            <a:endParaRPr lang="ru-RU" sz="4800" b="1" dirty="0">
              <a:solidFill>
                <a:schemeClr val="tx1"/>
              </a:solidFill>
              <a:latin typeface="Times New Roman" pitchFamily="18" charset="0"/>
              <a:cs typeface="Times New Roman" pitchFamily="18" charset="0"/>
            </a:endParaRPr>
          </a:p>
        </p:txBody>
      </p:sp>
      <p:sp>
        <p:nvSpPr>
          <p:cNvPr id="3" name="Объект 2"/>
          <p:cNvSpPr>
            <a:spLocks noGrp="1"/>
          </p:cNvSpPr>
          <p:nvPr>
            <p:ph sz="half" idx="1"/>
          </p:nvPr>
        </p:nvSpPr>
        <p:spPr>
          <a:xfrm>
            <a:off x="179512" y="2348880"/>
            <a:ext cx="4320480" cy="4093915"/>
          </a:xfrm>
        </p:spPr>
        <p:txBody>
          <a:bodyPr>
            <a:normAutofit fontScale="55000" lnSpcReduction="20000"/>
          </a:bodyPr>
          <a:lstStyle/>
          <a:p>
            <a:pPr marL="0" indent="0">
              <a:buNone/>
            </a:pPr>
            <a:r>
              <a:rPr lang="ru-RU" sz="51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Функции контроля:</a:t>
            </a:r>
          </a:p>
          <a:p>
            <a:pPr>
              <a:buFont typeface="Wingdings" pitchFamily="2" charset="2"/>
              <a:buChar char="v"/>
            </a:pPr>
            <a:r>
              <a:rPr lang="ru-RU" sz="4400" dirty="0" smtClean="0">
                <a:solidFill>
                  <a:schemeClr val="tx1"/>
                </a:solidFill>
                <a:latin typeface="Times New Roman" pitchFamily="18" charset="0"/>
                <a:cs typeface="Times New Roman" pitchFamily="18" charset="0"/>
              </a:rPr>
              <a:t>Контролирующая;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Диагностическая;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Обучающая;</a:t>
            </a:r>
          </a:p>
          <a:p>
            <a:pPr>
              <a:buFont typeface="Wingdings" pitchFamily="2" charset="2"/>
              <a:buChar char="v"/>
            </a:pPr>
            <a:r>
              <a:rPr lang="ru-RU" sz="4400" dirty="0">
                <a:solidFill>
                  <a:schemeClr val="tx1"/>
                </a:solidFill>
                <a:latin typeface="Times New Roman" pitchFamily="18" charset="0"/>
                <a:cs typeface="Times New Roman" pitchFamily="18" charset="0"/>
              </a:rPr>
              <a:t>В</a:t>
            </a:r>
            <a:r>
              <a:rPr lang="ru-RU" sz="4400" dirty="0" smtClean="0">
                <a:solidFill>
                  <a:schemeClr val="tx1"/>
                </a:solidFill>
                <a:latin typeface="Times New Roman" pitchFamily="18" charset="0"/>
                <a:cs typeface="Times New Roman" pitchFamily="18" charset="0"/>
              </a:rPr>
              <a:t>оспитывающая;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Мотивирующая;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Развивающая;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Информационная;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Сравнительная; </a:t>
            </a:r>
          </a:p>
          <a:p>
            <a:pPr>
              <a:buFont typeface="Wingdings" pitchFamily="2" charset="2"/>
              <a:buChar char="v"/>
            </a:pPr>
            <a:r>
              <a:rPr lang="ru-RU" sz="4400" dirty="0" smtClean="0">
                <a:solidFill>
                  <a:schemeClr val="tx1"/>
                </a:solidFill>
                <a:latin typeface="Times New Roman" pitchFamily="18" charset="0"/>
                <a:cs typeface="Times New Roman" pitchFamily="18" charset="0"/>
              </a:rPr>
              <a:t>Прогностическая;</a:t>
            </a:r>
          </a:p>
          <a:p>
            <a:pPr>
              <a:buFont typeface="Wingdings" pitchFamily="2" charset="2"/>
              <a:buChar char="v"/>
            </a:pPr>
            <a:r>
              <a:rPr lang="ru-RU" sz="4400" dirty="0" smtClean="0">
                <a:solidFill>
                  <a:schemeClr val="tx1"/>
                </a:solidFill>
                <a:latin typeface="Times New Roman" pitchFamily="18" charset="0"/>
                <a:cs typeface="Times New Roman" pitchFamily="18" charset="0"/>
              </a:rPr>
              <a:t>Эмоциональная.</a:t>
            </a:r>
          </a:p>
        </p:txBody>
      </p:sp>
      <p:sp>
        <p:nvSpPr>
          <p:cNvPr id="5" name="Объект 4"/>
          <p:cNvSpPr>
            <a:spLocks noGrp="1"/>
          </p:cNvSpPr>
          <p:nvPr>
            <p:ph sz="half" idx="2"/>
          </p:nvPr>
        </p:nvSpPr>
        <p:spPr>
          <a:xfrm>
            <a:off x="4716016" y="2348880"/>
            <a:ext cx="4320480" cy="4093915"/>
          </a:xfrm>
        </p:spPr>
        <p:txBody>
          <a:bodyPr>
            <a:normAutofit fontScale="55000" lnSpcReduction="20000"/>
          </a:bodyPr>
          <a:lstStyle/>
          <a:p>
            <a:pPr marL="0" indent="0">
              <a:buNone/>
            </a:pPr>
            <a:r>
              <a:rPr lang="ru-RU" sz="51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Объекты контроля:</a:t>
            </a:r>
          </a:p>
          <a:p>
            <a:pPr>
              <a:buFont typeface="Wingdings" pitchFamily="2" charset="2"/>
              <a:buChar char="v"/>
            </a:pPr>
            <a:r>
              <a:rPr lang="ru-RU" sz="4400" dirty="0" err="1" smtClean="0">
                <a:solidFill>
                  <a:schemeClr val="tx1"/>
                </a:solidFill>
                <a:latin typeface="Times New Roman" pitchFamily="18" charset="0"/>
                <a:cs typeface="Times New Roman" pitchFamily="18" charset="0"/>
              </a:rPr>
              <a:t>Аудирование</a:t>
            </a:r>
            <a:r>
              <a:rPr lang="ru-RU" sz="4400" dirty="0" smtClean="0">
                <a:solidFill>
                  <a:schemeClr val="tx1"/>
                </a:solidFill>
                <a:latin typeface="Times New Roman" pitchFamily="18" charset="0"/>
                <a:cs typeface="Times New Roman" pitchFamily="18" charset="0"/>
              </a:rPr>
              <a:t>;</a:t>
            </a:r>
            <a:endParaRPr lang="ru-RU" sz="4400" dirty="0">
              <a:solidFill>
                <a:schemeClr val="tx1"/>
              </a:solidFill>
              <a:latin typeface="Times New Roman" pitchFamily="18" charset="0"/>
              <a:cs typeface="Times New Roman" pitchFamily="18" charset="0"/>
            </a:endParaRPr>
          </a:p>
          <a:p>
            <a:pPr>
              <a:buFont typeface="Wingdings" pitchFamily="2" charset="2"/>
              <a:buChar char="v"/>
            </a:pPr>
            <a:r>
              <a:rPr lang="ru-RU" sz="4400" dirty="0" smtClean="0">
                <a:solidFill>
                  <a:schemeClr val="tx1"/>
                </a:solidFill>
                <a:latin typeface="Times New Roman" pitchFamily="18" charset="0"/>
                <a:cs typeface="Times New Roman" pitchFamily="18" charset="0"/>
              </a:rPr>
              <a:t>Чтение;</a:t>
            </a:r>
            <a:endParaRPr lang="ru-RU" sz="4400" dirty="0">
              <a:solidFill>
                <a:schemeClr val="tx1"/>
              </a:solidFill>
              <a:latin typeface="Times New Roman" pitchFamily="18" charset="0"/>
              <a:cs typeface="Times New Roman" pitchFamily="18" charset="0"/>
            </a:endParaRPr>
          </a:p>
          <a:p>
            <a:pPr>
              <a:buFont typeface="Wingdings" pitchFamily="2" charset="2"/>
              <a:buChar char="v"/>
            </a:pPr>
            <a:r>
              <a:rPr lang="ru-RU" sz="4400" dirty="0" smtClean="0">
                <a:solidFill>
                  <a:schemeClr val="tx1"/>
                </a:solidFill>
                <a:latin typeface="Times New Roman" pitchFamily="18" charset="0"/>
                <a:cs typeface="Times New Roman" pitchFamily="18" charset="0"/>
              </a:rPr>
              <a:t>Говорение;</a:t>
            </a:r>
            <a:endParaRPr lang="ru-RU" sz="4400" dirty="0">
              <a:solidFill>
                <a:schemeClr val="tx1"/>
              </a:solidFill>
              <a:latin typeface="Times New Roman" pitchFamily="18" charset="0"/>
              <a:cs typeface="Times New Roman" pitchFamily="18" charset="0"/>
            </a:endParaRPr>
          </a:p>
          <a:p>
            <a:pPr>
              <a:buFont typeface="Wingdings" pitchFamily="2" charset="2"/>
              <a:buChar char="v"/>
            </a:pPr>
            <a:r>
              <a:rPr lang="ru-RU" sz="4400" dirty="0" smtClean="0">
                <a:solidFill>
                  <a:schemeClr val="tx1"/>
                </a:solidFill>
                <a:latin typeface="Times New Roman" pitchFamily="18" charset="0"/>
                <a:cs typeface="Times New Roman" pitchFamily="18" charset="0"/>
              </a:rPr>
              <a:t>Письмо;</a:t>
            </a:r>
            <a:endParaRPr lang="ru-RU" sz="4400" dirty="0">
              <a:solidFill>
                <a:schemeClr val="tx1"/>
              </a:solidFill>
              <a:latin typeface="Times New Roman" pitchFamily="18" charset="0"/>
              <a:cs typeface="Times New Roman" pitchFamily="18" charset="0"/>
            </a:endParaRPr>
          </a:p>
          <a:p>
            <a:pPr>
              <a:buFont typeface="Wingdings" pitchFamily="2" charset="2"/>
              <a:buChar char="v"/>
            </a:pPr>
            <a:r>
              <a:rPr lang="ru-RU" sz="4400" dirty="0">
                <a:solidFill>
                  <a:schemeClr val="tx1"/>
                </a:solidFill>
                <a:latin typeface="Times New Roman" pitchFamily="18" charset="0"/>
                <a:cs typeface="Times New Roman" pitchFamily="18" charset="0"/>
              </a:rPr>
              <a:t>Социокультурные </a:t>
            </a:r>
            <a:r>
              <a:rPr lang="ru-RU" sz="4400" dirty="0" smtClean="0">
                <a:solidFill>
                  <a:schemeClr val="tx1"/>
                </a:solidFill>
                <a:latin typeface="Times New Roman" pitchFamily="18" charset="0"/>
                <a:cs typeface="Times New Roman" pitchFamily="18" charset="0"/>
              </a:rPr>
              <a:t>знания.</a:t>
            </a:r>
            <a:endParaRPr lang="ru-RU" sz="4400" dirty="0">
              <a:solidFill>
                <a:schemeClr val="tx1"/>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24862849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8158"/>
            <a:ext cx="8964488" cy="6839842"/>
          </a:xfrm>
        </p:spPr>
        <p:txBody>
          <a:bodyPr>
            <a:normAutofit fontScale="55000" lnSpcReduction="20000"/>
          </a:bodyPr>
          <a:lstStyle/>
          <a:p>
            <a:pPr marL="0" indent="0" algn="ctr">
              <a:buNone/>
            </a:pPr>
            <a:r>
              <a:rPr lang="ru-RU" sz="4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В</a:t>
            </a:r>
            <a:r>
              <a:rPr lang="ru-RU" sz="4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иды контроля:</a:t>
            </a:r>
          </a:p>
          <a:p>
            <a:pPr>
              <a:buFont typeface="Wingdings" pitchFamily="2" charset="2"/>
              <a:buChar char="v"/>
            </a:pPr>
            <a:r>
              <a:rPr lang="ru-RU" b="1" dirty="0">
                <a:solidFill>
                  <a:schemeClr val="tx1"/>
                </a:solidFill>
                <a:latin typeface="Times New Roman" pitchFamily="18" charset="0"/>
                <a:cs typeface="Times New Roman" pitchFamily="18" charset="0"/>
              </a:rPr>
              <a:t>П</a:t>
            </a:r>
            <a:r>
              <a:rPr lang="ru-RU" b="1" dirty="0" smtClean="0">
                <a:solidFill>
                  <a:schemeClr val="tx1"/>
                </a:solidFill>
                <a:latin typeface="Times New Roman" pitchFamily="18" charset="0"/>
                <a:cs typeface="Times New Roman" pitchFamily="18" charset="0"/>
              </a:rPr>
              <a:t>редварительный </a:t>
            </a:r>
            <a:r>
              <a:rPr lang="ru-RU" b="1" dirty="0">
                <a:solidFill>
                  <a:schemeClr val="tx1"/>
                </a:solidFill>
                <a:latin typeface="Times New Roman" pitchFamily="18" charset="0"/>
                <a:cs typeface="Times New Roman" pitchFamily="18" charset="0"/>
              </a:rPr>
              <a:t>(диагностирующий)</a:t>
            </a:r>
            <a:r>
              <a:rPr lang="ru-RU" dirty="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определение исходного уровня </a:t>
            </a:r>
            <a:r>
              <a:rPr lang="ru-RU" dirty="0">
                <a:solidFill>
                  <a:schemeClr val="tx1"/>
                </a:solidFill>
                <a:latin typeface="Times New Roman" pitchFamily="18" charset="0"/>
                <a:cs typeface="Times New Roman" pitchFamily="18" charset="0"/>
              </a:rPr>
              <a:t>знаний, умений и навыков </a:t>
            </a:r>
            <a:r>
              <a:rPr lang="ru-RU" dirty="0" smtClean="0">
                <a:solidFill>
                  <a:schemeClr val="tx1"/>
                </a:solidFill>
                <a:latin typeface="Times New Roman" pitchFamily="18" charset="0"/>
                <a:cs typeface="Times New Roman" pitchFamily="18" charset="0"/>
              </a:rPr>
              <a:t>учащихся);</a:t>
            </a:r>
          </a:p>
          <a:p>
            <a:pPr>
              <a:buFont typeface="Wingdings" pitchFamily="2" charset="2"/>
              <a:buChar char="v"/>
            </a:pPr>
            <a:r>
              <a:rPr lang="ru-RU" b="1" dirty="0" smtClean="0">
                <a:solidFill>
                  <a:schemeClr val="tx1"/>
                </a:solidFill>
                <a:latin typeface="Times New Roman" pitchFamily="18" charset="0"/>
                <a:cs typeface="Times New Roman" pitchFamily="18" charset="0"/>
              </a:rPr>
              <a:t>Текущий</a:t>
            </a:r>
            <a:r>
              <a:rPr lang="ru-RU" dirty="0" smtClean="0">
                <a:solidFill>
                  <a:schemeClr val="tx1"/>
                </a:solidFill>
                <a:latin typeface="Times New Roman" pitchFamily="18" charset="0"/>
                <a:cs typeface="Times New Roman" pitchFamily="18" charset="0"/>
              </a:rPr>
              <a:t> (оценка </a:t>
            </a:r>
            <a:r>
              <a:rPr lang="ru-RU" dirty="0">
                <a:solidFill>
                  <a:schemeClr val="tx1"/>
                </a:solidFill>
                <a:latin typeface="Times New Roman" pitchFamily="18" charset="0"/>
                <a:cs typeface="Times New Roman" pitchFamily="18" charset="0"/>
              </a:rPr>
              <a:t>динамики овладения изучаемым </a:t>
            </a:r>
            <a:r>
              <a:rPr lang="ru-RU" dirty="0" smtClean="0">
                <a:solidFill>
                  <a:schemeClr val="tx1"/>
                </a:solidFill>
                <a:latin typeface="Times New Roman" pitchFamily="18" charset="0"/>
                <a:cs typeface="Times New Roman" pitchFamily="18" charset="0"/>
              </a:rPr>
              <a:t>языком </a:t>
            </a:r>
            <a:r>
              <a:rPr lang="ru-RU" dirty="0">
                <a:solidFill>
                  <a:schemeClr val="tx1"/>
                </a:solidFill>
                <a:latin typeface="Times New Roman" pitchFamily="18" charset="0"/>
                <a:cs typeface="Times New Roman" pitchFamily="18" charset="0"/>
              </a:rPr>
              <a:t>в процессе становления речевых умений и видов иноязычной речевой деятельности</a:t>
            </a:r>
            <a:r>
              <a:rPr lang="ru-RU" dirty="0" smtClean="0">
                <a:solidFill>
                  <a:schemeClr val="tx1"/>
                </a:solidFill>
                <a:latin typeface="Times New Roman" pitchFamily="18" charset="0"/>
                <a:cs typeface="Times New Roman" pitchFamily="18" charset="0"/>
              </a:rPr>
              <a:t>); </a:t>
            </a:r>
          </a:p>
          <a:p>
            <a:pPr>
              <a:buFont typeface="Wingdings" pitchFamily="2" charset="2"/>
              <a:buChar char="v"/>
            </a:pPr>
            <a:r>
              <a:rPr lang="ru-RU" b="1" dirty="0">
                <a:solidFill>
                  <a:schemeClr val="tx1"/>
                </a:solidFill>
                <a:latin typeface="Times New Roman" pitchFamily="18" charset="0"/>
                <a:cs typeface="Times New Roman" pitchFamily="18" charset="0"/>
              </a:rPr>
              <a:t>Промежуточный</a:t>
            </a:r>
            <a:r>
              <a:rPr lang="ru-RU" dirty="0">
                <a:solidFill>
                  <a:schemeClr val="tx1"/>
                </a:solidFill>
                <a:latin typeface="Times New Roman" pitchFamily="18" charset="0"/>
                <a:cs typeface="Times New Roman" pitchFamily="18" charset="0"/>
              </a:rPr>
              <a:t> (оценка приращения речевых умений, качества овладения определенным программным материалом, прогресса в овладении иностранным </a:t>
            </a:r>
            <a:r>
              <a:rPr lang="ru-RU" dirty="0" smtClean="0">
                <a:solidFill>
                  <a:schemeClr val="tx1"/>
                </a:solidFill>
                <a:latin typeface="Times New Roman" pitchFamily="18" charset="0"/>
                <a:cs typeface="Times New Roman" pitchFamily="18" charset="0"/>
              </a:rPr>
              <a:t>языком</a:t>
            </a:r>
            <a:r>
              <a:rPr lang="ru-RU" dirty="0">
                <a:solidFill>
                  <a:schemeClr val="tx1"/>
                </a:solidFill>
                <a:latin typeface="Times New Roman" pitchFamily="18" charset="0"/>
                <a:cs typeface="Times New Roman" pitchFamily="18" charset="0"/>
              </a:rPr>
              <a:t>)</a:t>
            </a:r>
            <a:r>
              <a:rPr lang="ru-RU" dirty="0" smtClean="0">
                <a:solidFill>
                  <a:schemeClr val="tx1"/>
                </a:solidFill>
                <a:latin typeface="Times New Roman" pitchFamily="18" charset="0"/>
                <a:cs typeface="Times New Roman" pitchFamily="18" charset="0"/>
              </a:rPr>
              <a:t>; </a:t>
            </a:r>
          </a:p>
          <a:p>
            <a:pPr>
              <a:buFont typeface="Wingdings" pitchFamily="2" charset="2"/>
              <a:buChar char="v"/>
            </a:pPr>
            <a:r>
              <a:rPr lang="ru-RU" b="1" dirty="0">
                <a:solidFill>
                  <a:schemeClr val="tx1"/>
                </a:solidFill>
                <a:latin typeface="Times New Roman" pitchFamily="18" charset="0"/>
                <a:cs typeface="Times New Roman" pitchFamily="18" charset="0"/>
              </a:rPr>
              <a:t>Итоговый</a:t>
            </a:r>
            <a:r>
              <a:rPr lang="ru-RU" dirty="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проверка </a:t>
            </a:r>
            <a:r>
              <a:rPr lang="ru-RU" dirty="0">
                <a:solidFill>
                  <a:schemeClr val="tx1"/>
                </a:solidFill>
                <a:latin typeface="Times New Roman" pitchFamily="18" charset="0"/>
                <a:cs typeface="Times New Roman" pitchFamily="18" charset="0"/>
              </a:rPr>
              <a:t>конечных результатов обучения, выявление степени овладения учащимися системой знаний, умений и навыков, усвоенных в процессе изучения иностранного </a:t>
            </a:r>
            <a:r>
              <a:rPr lang="ru-RU" dirty="0" smtClean="0">
                <a:solidFill>
                  <a:schemeClr val="tx1"/>
                </a:solidFill>
                <a:latin typeface="Times New Roman" pitchFamily="18" charset="0"/>
                <a:cs typeface="Times New Roman" pitchFamily="18" charset="0"/>
              </a:rPr>
              <a:t>языка); </a:t>
            </a:r>
          </a:p>
          <a:p>
            <a:pPr>
              <a:buFont typeface="Wingdings" pitchFamily="2" charset="2"/>
              <a:buChar char="v"/>
            </a:pPr>
            <a:r>
              <a:rPr lang="ru-RU" b="1" dirty="0">
                <a:solidFill>
                  <a:schemeClr val="tx1"/>
                </a:solidFill>
                <a:latin typeface="Times New Roman" pitchFamily="18" charset="0"/>
                <a:cs typeface="Times New Roman" pitchFamily="18" charset="0"/>
              </a:rPr>
              <a:t>Самоконтроль</a:t>
            </a:r>
            <a:r>
              <a:rPr lang="ru-RU" dirty="0">
                <a:solidFill>
                  <a:schemeClr val="tx1"/>
                </a:solidFill>
                <a:latin typeface="Times New Roman" pitchFamily="18" charset="0"/>
                <a:cs typeface="Times New Roman" pitchFamily="18" charset="0"/>
              </a:rPr>
              <a:t> (умение сравнивать в процессе овладения иноязычной речевой деятельностью результаты собственного выполнения той или иной учебной задачи и при этом самостоятельно обнаруживать, предупреждать или исправлять ошибки в своей деятельности или ее </a:t>
            </a:r>
            <a:r>
              <a:rPr lang="ru-RU" dirty="0" smtClean="0">
                <a:solidFill>
                  <a:schemeClr val="tx1"/>
                </a:solidFill>
                <a:latin typeface="Times New Roman" pitchFamily="18" charset="0"/>
                <a:cs typeface="Times New Roman" pitchFamily="18" charset="0"/>
              </a:rPr>
              <a:t>результаты).</a:t>
            </a:r>
            <a:endParaRPr lang="ru-RU" dirty="0">
              <a:solidFill>
                <a:schemeClr val="tx1"/>
              </a:solidFill>
              <a:latin typeface="Times New Roman" pitchFamily="18" charset="0"/>
              <a:cs typeface="Times New Roman" pitchFamily="18" charset="0"/>
            </a:endParaRPr>
          </a:p>
          <a:p>
            <a:pPr marL="0" indent="0" algn="ctr">
              <a:buNone/>
            </a:pPr>
            <a:r>
              <a:rPr lang="ru-RU" sz="4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Ф</a:t>
            </a:r>
            <a:r>
              <a:rPr lang="ru-RU" sz="4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ормы контроля:</a:t>
            </a:r>
          </a:p>
          <a:p>
            <a:pPr>
              <a:buFont typeface="Wingdings" pitchFamily="2" charset="2"/>
              <a:buChar char="v"/>
            </a:pPr>
            <a:r>
              <a:rPr lang="ru-RU" sz="3600" dirty="0" smtClean="0">
                <a:solidFill>
                  <a:schemeClr val="tx1"/>
                </a:solidFill>
                <a:latin typeface="Times New Roman" pitchFamily="18" charset="0"/>
                <a:cs typeface="Times New Roman" pitchFamily="18" charset="0"/>
              </a:rPr>
              <a:t>Фронтальная;</a:t>
            </a:r>
          </a:p>
          <a:p>
            <a:pPr>
              <a:buFont typeface="Wingdings" pitchFamily="2" charset="2"/>
              <a:buChar char="v"/>
            </a:pPr>
            <a:r>
              <a:rPr lang="ru-RU" sz="3600" dirty="0" smtClean="0">
                <a:solidFill>
                  <a:schemeClr val="tx1"/>
                </a:solidFill>
                <a:latin typeface="Times New Roman" pitchFamily="18" charset="0"/>
                <a:cs typeface="Times New Roman" pitchFamily="18" charset="0"/>
              </a:rPr>
              <a:t>Индивидуальная; </a:t>
            </a:r>
          </a:p>
          <a:p>
            <a:pPr>
              <a:buFont typeface="Wingdings" pitchFamily="2" charset="2"/>
              <a:buChar char="v"/>
            </a:pPr>
            <a:r>
              <a:rPr lang="ru-RU" sz="3600" dirty="0" smtClean="0">
                <a:solidFill>
                  <a:schemeClr val="tx1"/>
                </a:solidFill>
                <a:latin typeface="Times New Roman" pitchFamily="18" charset="0"/>
                <a:cs typeface="Times New Roman" pitchFamily="18" charset="0"/>
              </a:rPr>
              <a:t>Парная; </a:t>
            </a:r>
            <a:endParaRPr lang="ru-RU" sz="3600" dirty="0">
              <a:solidFill>
                <a:schemeClr val="tx1"/>
              </a:solidFill>
              <a:latin typeface="Times New Roman" pitchFamily="18" charset="0"/>
              <a:cs typeface="Times New Roman" pitchFamily="18" charset="0"/>
            </a:endParaRPr>
          </a:p>
          <a:p>
            <a:pPr>
              <a:buFont typeface="Wingdings" pitchFamily="2" charset="2"/>
              <a:buChar char="v"/>
            </a:pPr>
            <a:r>
              <a:rPr lang="ru-RU" sz="3600" dirty="0" smtClean="0">
                <a:solidFill>
                  <a:schemeClr val="tx1"/>
                </a:solidFill>
                <a:latin typeface="Times New Roman" pitchFamily="18" charset="0"/>
                <a:cs typeface="Times New Roman" pitchFamily="18" charset="0"/>
              </a:rPr>
              <a:t>Групповая. </a:t>
            </a:r>
          </a:p>
          <a:p>
            <a:r>
              <a:rPr lang="ru-RU" sz="4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Методы организации </a:t>
            </a:r>
            <a:r>
              <a:rPr lang="ru-RU" sz="4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контроля:</a:t>
            </a:r>
            <a:r>
              <a:rPr lang="ru-RU" sz="3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600" dirty="0" smtClean="0">
                <a:solidFill>
                  <a:schemeClr val="tx1"/>
                </a:solidFill>
                <a:latin typeface="Times New Roman" pitchFamily="18" charset="0"/>
                <a:cs typeface="Times New Roman" pitchFamily="18" charset="0"/>
              </a:rPr>
              <a:t>методы </a:t>
            </a:r>
            <a:r>
              <a:rPr lang="ru-RU" sz="3600" dirty="0">
                <a:solidFill>
                  <a:schemeClr val="tx1"/>
                </a:solidFill>
                <a:latin typeface="Times New Roman" pitchFamily="18" charset="0"/>
                <a:cs typeface="Times New Roman" pitchFamily="18" charset="0"/>
              </a:rPr>
              <a:t>устного и письменного контроля, методы практического контроля, дидактические тесты, наблюдение, методы машинного контроля, метод проектов, языковой портфель, проблемные ситуации, модульная и рейтинговая системы и др.</a:t>
            </a:r>
          </a:p>
          <a:p>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700050271"/>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3" y="332656"/>
            <a:ext cx="8964488" cy="6525344"/>
          </a:xfrm>
        </p:spPr>
        <p:txBody>
          <a:bodyPr>
            <a:normAutofit fontScale="62500" lnSpcReduction="20000"/>
          </a:bodyPr>
          <a:lstStyle/>
          <a:p>
            <a:pPr marL="0" indent="0" algn="ctr">
              <a:buNone/>
            </a:pPr>
            <a:r>
              <a:rPr lang="ru-RU" sz="3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Типичные </a:t>
            </a:r>
            <a:r>
              <a:rPr lang="ru-RU" sz="3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ошибки:</a:t>
            </a:r>
          </a:p>
          <a:p>
            <a:pPr>
              <a:buFont typeface="Wingdings" pitchFamily="2" charset="2"/>
              <a:buChar char="v"/>
            </a:pPr>
            <a:r>
              <a:rPr lang="ru-RU" sz="2800" b="1" dirty="0" smtClean="0">
                <a:solidFill>
                  <a:schemeClr val="tx1"/>
                </a:solidFill>
                <a:latin typeface="Times New Roman" pitchFamily="18" charset="0"/>
                <a:cs typeface="Times New Roman" pitchFamily="18" charset="0"/>
              </a:rPr>
              <a:t>Лексико-грамматические ошибки</a:t>
            </a:r>
            <a:r>
              <a:rPr lang="en-US" sz="2800" b="1" dirty="0" smtClean="0">
                <a:solidFill>
                  <a:schemeClr val="tx1"/>
                </a:solidFill>
                <a:latin typeface="Times New Roman" pitchFamily="18" charset="0"/>
                <a:cs typeface="Times New Roman" pitchFamily="18" charset="0"/>
              </a:rPr>
              <a:t> </a:t>
            </a:r>
            <a:r>
              <a:rPr lang="en-US" sz="2800" dirty="0" smtClean="0">
                <a:solidFill>
                  <a:schemeClr val="tx1"/>
                </a:solidFill>
                <a:latin typeface="Times New Roman" pitchFamily="18" charset="0"/>
                <a:cs typeface="Times New Roman" pitchFamily="18" charset="0"/>
              </a:rPr>
              <a:t>(</a:t>
            </a:r>
            <a:r>
              <a:rPr lang="ru-RU" sz="2800" dirty="0" smtClean="0">
                <a:solidFill>
                  <a:schemeClr val="tx1"/>
                </a:solidFill>
                <a:latin typeface="Times New Roman" pitchFamily="18" charset="0"/>
                <a:cs typeface="Times New Roman" pitchFamily="18" charset="0"/>
              </a:rPr>
              <a:t>орфографические ошибки, неправильное употребление времен англ. языка, неправильный порядок слов в предложении</a:t>
            </a:r>
            <a:r>
              <a:rPr lang="ru-RU" sz="2800" dirty="0">
                <a:solidFill>
                  <a:schemeClr val="tx1"/>
                </a:solidFill>
                <a:latin typeface="Times New Roman" pitchFamily="18" charset="0"/>
                <a:cs typeface="Times New Roman" pitchFamily="18" charset="0"/>
              </a:rPr>
              <a:t>, </a:t>
            </a:r>
            <a:r>
              <a:rPr lang="ru-RU" sz="2800" dirty="0" smtClean="0">
                <a:solidFill>
                  <a:schemeClr val="tx1"/>
                </a:solidFill>
                <a:latin typeface="Times New Roman" pitchFamily="18" charset="0"/>
                <a:cs typeface="Times New Roman" pitchFamily="18" charset="0"/>
              </a:rPr>
              <a:t>ошибки в </a:t>
            </a:r>
            <a:r>
              <a:rPr lang="ru-RU" sz="2800" dirty="0">
                <a:solidFill>
                  <a:schemeClr val="tx1"/>
                </a:solidFill>
                <a:latin typeface="Times New Roman" pitchFamily="18" charset="0"/>
                <a:cs typeface="Times New Roman" pitchFamily="18" charset="0"/>
              </a:rPr>
              <a:t>образовании </a:t>
            </a:r>
            <a:r>
              <a:rPr lang="ru-RU" sz="2800" dirty="0" smtClean="0">
                <a:solidFill>
                  <a:schemeClr val="tx1"/>
                </a:solidFill>
                <a:latin typeface="Times New Roman" pitchFamily="18" charset="0"/>
                <a:cs typeface="Times New Roman" pitchFamily="18" charset="0"/>
              </a:rPr>
              <a:t>форм </a:t>
            </a:r>
            <a:r>
              <a:rPr lang="ru-RU" sz="2800" dirty="0">
                <a:solidFill>
                  <a:schemeClr val="tx1"/>
                </a:solidFill>
                <a:latin typeface="Times New Roman" pitchFamily="18" charset="0"/>
                <a:cs typeface="Times New Roman" pitchFamily="18" charset="0"/>
              </a:rPr>
              <a:t>неправильных </a:t>
            </a:r>
            <a:r>
              <a:rPr lang="ru-RU" sz="2800" dirty="0" smtClean="0">
                <a:solidFill>
                  <a:schemeClr val="tx1"/>
                </a:solidFill>
                <a:latin typeface="Times New Roman" pitchFamily="18" charset="0"/>
                <a:cs typeface="Times New Roman" pitchFamily="18" charset="0"/>
              </a:rPr>
              <a:t>глаголов, в употреблении артиклей);</a:t>
            </a:r>
            <a:r>
              <a:rPr lang="en-US" sz="2800" dirty="0" smtClean="0">
                <a:solidFill>
                  <a:schemeClr val="tx1"/>
                </a:solidFill>
                <a:latin typeface="Times New Roman" pitchFamily="18" charset="0"/>
                <a:cs typeface="Times New Roman" pitchFamily="18" charset="0"/>
              </a:rPr>
              <a:t> </a:t>
            </a:r>
            <a:endParaRPr lang="ru-RU" sz="2800" dirty="0" smtClean="0">
              <a:solidFill>
                <a:schemeClr val="tx1"/>
              </a:solidFill>
              <a:latin typeface="Times New Roman" pitchFamily="18" charset="0"/>
              <a:cs typeface="Times New Roman" pitchFamily="18" charset="0"/>
            </a:endParaRPr>
          </a:p>
          <a:p>
            <a:pPr>
              <a:buFont typeface="Wingdings" pitchFamily="2" charset="2"/>
              <a:buChar char="v"/>
            </a:pPr>
            <a:r>
              <a:rPr lang="ru-RU" sz="2800" b="1" dirty="0" smtClean="0">
                <a:solidFill>
                  <a:schemeClr val="tx1"/>
                </a:solidFill>
                <a:latin typeface="Times New Roman" pitchFamily="18" charset="0"/>
                <a:cs typeface="Times New Roman" pitchFamily="18" charset="0"/>
              </a:rPr>
              <a:t>Ошибки в написании </a:t>
            </a:r>
            <a:r>
              <a:rPr lang="ru-RU" sz="2800" b="1" dirty="0">
                <a:solidFill>
                  <a:schemeClr val="tx1"/>
                </a:solidFill>
                <a:latin typeface="Times New Roman" pitchFamily="18" charset="0"/>
                <a:cs typeface="Times New Roman" pitchFamily="18" charset="0"/>
              </a:rPr>
              <a:t>личного письма </a:t>
            </a:r>
            <a:r>
              <a:rPr lang="ru-RU" sz="2800" dirty="0" smtClean="0">
                <a:solidFill>
                  <a:schemeClr val="tx1"/>
                </a:solidFill>
                <a:latin typeface="Times New Roman" pitchFamily="18" charset="0"/>
                <a:cs typeface="Times New Roman" pitchFamily="18" charset="0"/>
              </a:rPr>
              <a:t>(не указаны </a:t>
            </a:r>
            <a:r>
              <a:rPr lang="ru-RU" sz="2800" dirty="0">
                <a:solidFill>
                  <a:schemeClr val="tx1"/>
                </a:solidFill>
                <a:latin typeface="Times New Roman" pitchFamily="18" charset="0"/>
                <a:cs typeface="Times New Roman" pitchFamily="18" charset="0"/>
              </a:rPr>
              <a:t>адрес и </a:t>
            </a:r>
            <a:r>
              <a:rPr lang="ru-RU" sz="2800" dirty="0" smtClean="0">
                <a:solidFill>
                  <a:schemeClr val="tx1"/>
                </a:solidFill>
                <a:latin typeface="Times New Roman" pitchFamily="18" charset="0"/>
                <a:cs typeface="Times New Roman" pitchFamily="18" charset="0"/>
              </a:rPr>
              <a:t>дата, даны краткие </a:t>
            </a:r>
            <a:r>
              <a:rPr lang="ru-RU" sz="2800" dirty="0">
                <a:solidFill>
                  <a:schemeClr val="tx1"/>
                </a:solidFill>
                <a:latin typeface="Times New Roman" pitchFamily="18" charset="0"/>
                <a:cs typeface="Times New Roman" pitchFamily="18" charset="0"/>
              </a:rPr>
              <a:t>ответы на вопросы или пропущены некоторые </a:t>
            </a:r>
            <a:r>
              <a:rPr lang="ru-RU" sz="2800" dirty="0" smtClean="0">
                <a:solidFill>
                  <a:schemeClr val="tx1"/>
                </a:solidFill>
                <a:latin typeface="Times New Roman" pitchFamily="18" charset="0"/>
                <a:cs typeface="Times New Roman" pitchFamily="18" charset="0"/>
              </a:rPr>
              <a:t>вопросы, письмо </a:t>
            </a:r>
            <a:r>
              <a:rPr lang="ru-RU" sz="2800" dirty="0">
                <a:solidFill>
                  <a:schemeClr val="tx1"/>
                </a:solidFill>
                <a:latin typeface="Times New Roman" pitchFamily="18" charset="0"/>
                <a:cs typeface="Times New Roman" pitchFamily="18" charset="0"/>
              </a:rPr>
              <a:t>не разделено на </a:t>
            </a:r>
            <a:r>
              <a:rPr lang="ru-RU" sz="2800" dirty="0" smtClean="0">
                <a:solidFill>
                  <a:schemeClr val="tx1"/>
                </a:solidFill>
                <a:latin typeface="Times New Roman" pitchFamily="18" charset="0"/>
                <a:cs typeface="Times New Roman" pitchFamily="18" charset="0"/>
              </a:rPr>
              <a:t>абзацы</a:t>
            </a:r>
            <a:r>
              <a:rPr lang="ru-RU" sz="2800" dirty="0">
                <a:solidFill>
                  <a:schemeClr val="tx1"/>
                </a:solidFill>
                <a:latin typeface="Times New Roman" pitchFamily="18" charset="0"/>
                <a:cs typeface="Times New Roman" pitchFamily="18" charset="0"/>
              </a:rPr>
              <a:t>)</a:t>
            </a:r>
            <a:r>
              <a:rPr lang="ru-RU" sz="2800" dirty="0" smtClean="0">
                <a:solidFill>
                  <a:schemeClr val="tx1"/>
                </a:solidFill>
                <a:latin typeface="Times New Roman" pitchFamily="18" charset="0"/>
                <a:cs typeface="Times New Roman" pitchFamily="18" charset="0"/>
              </a:rPr>
              <a:t>; </a:t>
            </a:r>
          </a:p>
          <a:p>
            <a:pPr>
              <a:buFont typeface="Wingdings" pitchFamily="2" charset="2"/>
              <a:buChar char="v"/>
            </a:pPr>
            <a:r>
              <a:rPr lang="ru-RU" sz="2800" b="1" dirty="0" smtClean="0">
                <a:solidFill>
                  <a:schemeClr val="tx1"/>
                </a:solidFill>
                <a:latin typeface="Times New Roman" pitchFamily="18" charset="0"/>
                <a:cs typeface="Times New Roman" pitchFamily="18" charset="0"/>
              </a:rPr>
              <a:t>Ошибки при работе с </a:t>
            </a:r>
            <a:r>
              <a:rPr lang="ru-RU" sz="2800" b="1" dirty="0">
                <a:solidFill>
                  <a:schemeClr val="tx1"/>
                </a:solidFill>
                <a:latin typeface="Times New Roman" pitchFamily="18" charset="0"/>
                <a:cs typeface="Times New Roman" pitchFamily="18" charset="0"/>
              </a:rPr>
              <a:t>аудио- </a:t>
            </a:r>
            <a:r>
              <a:rPr lang="ru-RU" sz="2800" dirty="0" smtClean="0">
                <a:solidFill>
                  <a:schemeClr val="tx1"/>
                </a:solidFill>
                <a:latin typeface="Times New Roman" pitchFamily="18" charset="0"/>
                <a:cs typeface="Times New Roman" pitchFamily="18" charset="0"/>
              </a:rPr>
              <a:t>(неумение отделять </a:t>
            </a:r>
            <a:r>
              <a:rPr lang="ru-RU" sz="2800" dirty="0">
                <a:solidFill>
                  <a:schemeClr val="tx1"/>
                </a:solidFill>
                <a:latin typeface="Times New Roman" pitchFamily="18" charset="0"/>
                <a:cs typeface="Times New Roman" pitchFamily="18" charset="0"/>
              </a:rPr>
              <a:t>главное от второстепенного, сложно </a:t>
            </a:r>
            <a:r>
              <a:rPr lang="ru-RU" sz="2800" dirty="0" smtClean="0">
                <a:solidFill>
                  <a:schemeClr val="tx1"/>
                </a:solidFill>
                <a:latin typeface="Times New Roman" pitchFamily="18" charset="0"/>
                <a:cs typeface="Times New Roman" pitchFamily="18" charset="0"/>
              </a:rPr>
              <a:t>воспринимается </a:t>
            </a:r>
            <a:r>
              <a:rPr lang="ru-RU" sz="2800" dirty="0">
                <a:solidFill>
                  <a:schemeClr val="tx1"/>
                </a:solidFill>
                <a:latin typeface="Times New Roman" pitchFamily="18" charset="0"/>
                <a:cs typeface="Times New Roman" pitchFamily="18" charset="0"/>
              </a:rPr>
              <a:t>аутентичный </a:t>
            </a:r>
            <a:r>
              <a:rPr lang="ru-RU" sz="2800" dirty="0" err="1">
                <a:solidFill>
                  <a:schemeClr val="tx1"/>
                </a:solidFill>
                <a:latin typeface="Times New Roman" pitchFamily="18" charset="0"/>
                <a:cs typeface="Times New Roman" pitchFamily="18" charset="0"/>
              </a:rPr>
              <a:t>аудиотекст</a:t>
            </a:r>
            <a:r>
              <a:rPr lang="ru-RU" sz="2800" dirty="0">
                <a:solidFill>
                  <a:schemeClr val="tx1"/>
                </a:solidFill>
                <a:latin typeface="Times New Roman" pitchFamily="18" charset="0"/>
                <a:cs typeface="Times New Roman" pitchFamily="18" charset="0"/>
              </a:rPr>
              <a:t>, особенно в быстром темпе) </a:t>
            </a:r>
            <a:r>
              <a:rPr lang="ru-RU" sz="2800" b="1" dirty="0" smtClean="0">
                <a:solidFill>
                  <a:schemeClr val="tx1"/>
                </a:solidFill>
                <a:latin typeface="Times New Roman" pitchFamily="18" charset="0"/>
                <a:cs typeface="Times New Roman" pitchFamily="18" charset="0"/>
              </a:rPr>
              <a:t>и </a:t>
            </a:r>
            <a:r>
              <a:rPr lang="ru-RU" sz="2800" b="1" dirty="0">
                <a:solidFill>
                  <a:schemeClr val="tx1"/>
                </a:solidFill>
                <a:latin typeface="Times New Roman" pitchFamily="18" charset="0"/>
                <a:cs typeface="Times New Roman" pitchFamily="18" charset="0"/>
              </a:rPr>
              <a:t>письменными текстами </a:t>
            </a:r>
            <a:r>
              <a:rPr lang="ru-RU" sz="2800" dirty="0">
                <a:solidFill>
                  <a:schemeClr val="tx1"/>
                </a:solidFill>
                <a:latin typeface="Times New Roman" pitchFamily="18" charset="0"/>
                <a:cs typeface="Times New Roman" pitchFamily="18" charset="0"/>
              </a:rPr>
              <a:t>(</a:t>
            </a:r>
            <a:r>
              <a:rPr lang="ru-RU" sz="2800" dirty="0" smtClean="0">
                <a:solidFill>
                  <a:schemeClr val="tx1"/>
                </a:solidFill>
                <a:latin typeface="Times New Roman" pitchFamily="18" charset="0"/>
                <a:cs typeface="Times New Roman" pitchFamily="18" charset="0"/>
              </a:rPr>
              <a:t>невнимательное чтение </a:t>
            </a:r>
            <a:r>
              <a:rPr lang="ru-RU" sz="2800" dirty="0">
                <a:solidFill>
                  <a:schemeClr val="tx1"/>
                </a:solidFill>
                <a:latin typeface="Times New Roman" pitchFamily="18" charset="0"/>
                <a:cs typeface="Times New Roman" pitchFamily="18" charset="0"/>
              </a:rPr>
              <a:t>текста и </a:t>
            </a:r>
            <a:r>
              <a:rPr lang="ru-RU" sz="2800" dirty="0" smtClean="0">
                <a:solidFill>
                  <a:schemeClr val="tx1"/>
                </a:solidFill>
                <a:latin typeface="Times New Roman" pitchFamily="18" charset="0"/>
                <a:cs typeface="Times New Roman" pitchFamily="18" charset="0"/>
              </a:rPr>
              <a:t>непонимание </a:t>
            </a:r>
            <a:r>
              <a:rPr lang="ru-RU" sz="2800" dirty="0">
                <a:solidFill>
                  <a:schemeClr val="tx1"/>
                </a:solidFill>
                <a:latin typeface="Times New Roman" pitchFamily="18" charset="0"/>
                <a:cs typeface="Times New Roman" pitchFamily="18" charset="0"/>
              </a:rPr>
              <a:t>разницы между утверждениями, которые не соответствуют тексту и утверждениями, о которых в тексте не </a:t>
            </a:r>
            <a:r>
              <a:rPr lang="ru-RU" sz="2800" dirty="0" smtClean="0">
                <a:solidFill>
                  <a:schemeClr val="tx1"/>
                </a:solidFill>
                <a:latin typeface="Times New Roman" pitchFamily="18" charset="0"/>
                <a:cs typeface="Times New Roman" pitchFamily="18" charset="0"/>
              </a:rPr>
              <a:t>сказано).</a:t>
            </a:r>
          </a:p>
          <a:p>
            <a:pPr marL="0" indent="0" algn="ctr">
              <a:buNone/>
            </a:pPr>
            <a:r>
              <a:rPr lang="ru-RU" sz="2800" dirty="0">
                <a:solidFill>
                  <a:schemeClr val="tx1"/>
                </a:solidFill>
                <a:latin typeface="Times New Roman" pitchFamily="18" charset="0"/>
                <a:cs typeface="Times New Roman" pitchFamily="18" charset="0"/>
              </a:rPr>
              <a:t> </a:t>
            </a:r>
            <a:r>
              <a:rPr lang="ru-RU" sz="3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a:t>
            </a:r>
            <a:r>
              <a:rPr lang="ru-RU" sz="3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ребования </a:t>
            </a:r>
            <a:r>
              <a:rPr lang="ru-RU" sz="3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 контролю</a:t>
            </a:r>
            <a:r>
              <a:rPr lang="ru-RU" sz="3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p>
          <a:p>
            <a:pPr>
              <a:buFont typeface="Wingdings" pitchFamily="2" charset="2"/>
              <a:buChar char="v"/>
            </a:pPr>
            <a:r>
              <a:rPr lang="ru-RU" sz="2800" b="1" dirty="0" smtClean="0">
                <a:solidFill>
                  <a:schemeClr val="tx1"/>
                </a:solidFill>
                <a:latin typeface="Times New Roman" pitchFamily="18" charset="0"/>
                <a:cs typeface="Times New Roman" pitchFamily="18" charset="0"/>
              </a:rPr>
              <a:t>Уровневый </a:t>
            </a:r>
            <a:r>
              <a:rPr lang="ru-RU" sz="2800" b="1" dirty="0">
                <a:solidFill>
                  <a:schemeClr val="tx1"/>
                </a:solidFill>
                <a:latin typeface="Times New Roman" pitchFamily="18" charset="0"/>
                <a:cs typeface="Times New Roman" pitchFamily="18" charset="0"/>
              </a:rPr>
              <a:t>характер </a:t>
            </a:r>
            <a:r>
              <a:rPr lang="ru-RU" sz="2800" dirty="0" smtClean="0">
                <a:solidFill>
                  <a:schemeClr val="tx1"/>
                </a:solidFill>
                <a:latin typeface="Times New Roman" pitchFamily="18" charset="0"/>
                <a:cs typeface="Times New Roman" pitchFamily="18" charset="0"/>
              </a:rPr>
              <a:t>(</a:t>
            </a:r>
            <a:r>
              <a:rPr lang="ru-RU" sz="2800" smtClean="0">
                <a:solidFill>
                  <a:schemeClr val="tx1"/>
                </a:solidFill>
                <a:latin typeface="Times New Roman" pitchFamily="18" charset="0"/>
                <a:cs typeface="Times New Roman" pitchFamily="18" charset="0"/>
              </a:rPr>
              <a:t>Выбор заданий </a:t>
            </a:r>
            <a:r>
              <a:rPr lang="ru-RU" sz="2800" dirty="0">
                <a:solidFill>
                  <a:schemeClr val="tx1"/>
                </a:solidFill>
                <a:latin typeface="Times New Roman" pitchFamily="18" charset="0"/>
                <a:cs typeface="Times New Roman" pitchFamily="18" charset="0"/>
              </a:rPr>
              <a:t>для любого вида </a:t>
            </a:r>
            <a:r>
              <a:rPr lang="ru-RU" sz="2800" dirty="0" smtClean="0">
                <a:solidFill>
                  <a:schemeClr val="tx1"/>
                </a:solidFill>
                <a:latin typeface="Times New Roman" pitchFamily="18" charset="0"/>
                <a:cs typeface="Times New Roman" pitchFamily="18" charset="0"/>
              </a:rPr>
              <a:t>контроля в </a:t>
            </a:r>
            <a:r>
              <a:rPr lang="ru-RU" sz="2800" dirty="0">
                <a:solidFill>
                  <a:schemeClr val="tx1"/>
                </a:solidFill>
                <a:latin typeface="Times New Roman" pitchFamily="18" charset="0"/>
                <a:cs typeface="Times New Roman" pitchFamily="18" charset="0"/>
              </a:rPr>
              <a:t>соответствии с уровнем владения английским </a:t>
            </a:r>
            <a:r>
              <a:rPr lang="ru-RU" sz="2800" dirty="0" smtClean="0">
                <a:solidFill>
                  <a:schemeClr val="tx1"/>
                </a:solidFill>
                <a:latin typeface="Times New Roman" pitchFamily="18" charset="0"/>
                <a:cs typeface="Times New Roman" pitchFamily="18" charset="0"/>
              </a:rPr>
              <a:t>языком</a:t>
            </a:r>
            <a:r>
              <a:rPr lang="ru-RU" sz="2800" dirty="0">
                <a:solidFill>
                  <a:schemeClr val="tx1"/>
                </a:solidFill>
                <a:latin typeface="Times New Roman" pitchFamily="18" charset="0"/>
                <a:cs typeface="Times New Roman" pitchFamily="18" charset="0"/>
              </a:rPr>
              <a:t>)</a:t>
            </a:r>
            <a:r>
              <a:rPr lang="ru-RU" sz="2800" dirty="0" smtClean="0">
                <a:solidFill>
                  <a:schemeClr val="tx1"/>
                </a:solidFill>
                <a:latin typeface="Times New Roman" pitchFamily="18" charset="0"/>
                <a:cs typeface="Times New Roman" pitchFamily="18" charset="0"/>
              </a:rPr>
              <a:t>; </a:t>
            </a:r>
          </a:p>
          <a:p>
            <a:pPr>
              <a:buFont typeface="Wingdings" pitchFamily="2" charset="2"/>
              <a:buChar char="v"/>
            </a:pPr>
            <a:r>
              <a:rPr lang="ru-RU" sz="2800" b="1" dirty="0">
                <a:solidFill>
                  <a:schemeClr val="tx1"/>
                </a:solidFill>
                <a:latin typeface="Times New Roman" pitchFamily="18" charset="0"/>
                <a:cs typeface="Times New Roman" pitchFamily="18" charset="0"/>
              </a:rPr>
              <a:t>К</a:t>
            </a:r>
            <a:r>
              <a:rPr lang="ru-RU" sz="2800" b="1" dirty="0" smtClean="0">
                <a:solidFill>
                  <a:schemeClr val="tx1"/>
                </a:solidFill>
                <a:latin typeface="Times New Roman" pitchFamily="18" charset="0"/>
                <a:cs typeface="Times New Roman" pitchFamily="18" charset="0"/>
              </a:rPr>
              <a:t>оммуникативно-</a:t>
            </a:r>
            <a:r>
              <a:rPr lang="ru-RU" sz="2800" b="1" dirty="0" err="1" smtClean="0">
                <a:solidFill>
                  <a:schemeClr val="tx1"/>
                </a:solidFill>
                <a:latin typeface="Times New Roman" pitchFamily="18" charset="0"/>
                <a:cs typeface="Times New Roman" pitchFamily="18" charset="0"/>
              </a:rPr>
              <a:t>деятельностный</a:t>
            </a:r>
            <a:r>
              <a:rPr lang="ru-RU" sz="2800" b="1" dirty="0" smtClean="0">
                <a:solidFill>
                  <a:schemeClr val="tx1"/>
                </a:solidFill>
                <a:latin typeface="Times New Roman" pitchFamily="18" charset="0"/>
                <a:cs typeface="Times New Roman" pitchFamily="18" charset="0"/>
              </a:rPr>
              <a:t> </a:t>
            </a:r>
            <a:r>
              <a:rPr lang="ru-RU" sz="2800" b="1" dirty="0">
                <a:solidFill>
                  <a:schemeClr val="tx1"/>
                </a:solidFill>
                <a:latin typeface="Times New Roman" pitchFamily="18" charset="0"/>
                <a:cs typeface="Times New Roman" pitchFamily="18" charset="0"/>
              </a:rPr>
              <a:t>характер </a:t>
            </a:r>
            <a:r>
              <a:rPr lang="ru-RU" sz="2800" dirty="0" smtClean="0">
                <a:solidFill>
                  <a:schemeClr val="tx1"/>
                </a:solidFill>
                <a:latin typeface="Times New Roman" pitchFamily="18" charset="0"/>
                <a:cs typeface="Times New Roman" pitchFamily="18" charset="0"/>
              </a:rPr>
              <a:t>(Проверка </a:t>
            </a:r>
            <a:r>
              <a:rPr lang="ru-RU" sz="2800" dirty="0" err="1" smtClean="0">
                <a:solidFill>
                  <a:schemeClr val="tx1"/>
                </a:solidFill>
                <a:latin typeface="Times New Roman" pitchFamily="18" charset="0"/>
                <a:cs typeface="Times New Roman" pitchFamily="18" charset="0"/>
              </a:rPr>
              <a:t>сформированности</a:t>
            </a:r>
            <a:r>
              <a:rPr lang="ru-RU" sz="2800" dirty="0" smtClean="0">
                <a:solidFill>
                  <a:schemeClr val="tx1"/>
                </a:solidFill>
                <a:latin typeface="Times New Roman" pitchFamily="18" charset="0"/>
                <a:cs typeface="Times New Roman" pitchFamily="18" charset="0"/>
              </a:rPr>
              <a:t> </a:t>
            </a:r>
            <a:r>
              <a:rPr lang="ru-RU" sz="2800" dirty="0">
                <a:solidFill>
                  <a:schemeClr val="tx1"/>
                </a:solidFill>
                <a:latin typeface="Times New Roman" pitchFamily="18" charset="0"/>
                <a:cs typeface="Times New Roman" pitchFamily="18" charset="0"/>
              </a:rPr>
              <a:t>иноязычных речевых умений </a:t>
            </a:r>
            <a:r>
              <a:rPr lang="ru-RU" sz="2800" dirty="0" smtClean="0">
                <a:solidFill>
                  <a:schemeClr val="tx1"/>
                </a:solidFill>
                <a:latin typeface="Times New Roman" pitchFamily="18" charset="0"/>
                <a:cs typeface="Times New Roman" pitchFamily="18" charset="0"/>
              </a:rPr>
              <a:t>с помощью решения </a:t>
            </a:r>
            <a:r>
              <a:rPr lang="ru-RU" sz="2800" dirty="0">
                <a:solidFill>
                  <a:schemeClr val="tx1"/>
                </a:solidFill>
                <a:latin typeface="Times New Roman" pitchFamily="18" charset="0"/>
                <a:cs typeface="Times New Roman" pitchFamily="18" charset="0"/>
              </a:rPr>
              <a:t>коммуникативных задач в «проживаемых» </a:t>
            </a:r>
            <a:r>
              <a:rPr lang="ru-RU" sz="2800" dirty="0" smtClean="0">
                <a:solidFill>
                  <a:schemeClr val="tx1"/>
                </a:solidFill>
                <a:latin typeface="Times New Roman" pitchFamily="18" charset="0"/>
                <a:cs typeface="Times New Roman" pitchFamily="18" charset="0"/>
              </a:rPr>
              <a:t>учащимися </a:t>
            </a:r>
            <a:r>
              <a:rPr lang="ru-RU" sz="2800" dirty="0">
                <a:solidFill>
                  <a:schemeClr val="tx1"/>
                </a:solidFill>
                <a:latin typeface="Times New Roman" pitchFamily="18" charset="0"/>
                <a:cs typeface="Times New Roman" pitchFamily="18" charset="0"/>
              </a:rPr>
              <a:t>ситуациях межкультурного </a:t>
            </a:r>
            <a:r>
              <a:rPr lang="ru-RU" sz="2800" dirty="0" smtClean="0">
                <a:solidFill>
                  <a:schemeClr val="tx1"/>
                </a:solidFill>
                <a:latin typeface="Times New Roman" pitchFamily="18" charset="0"/>
                <a:cs typeface="Times New Roman" pitchFamily="18" charset="0"/>
              </a:rPr>
              <a:t>общения); </a:t>
            </a:r>
          </a:p>
          <a:p>
            <a:pPr>
              <a:buFont typeface="Wingdings" pitchFamily="2" charset="2"/>
              <a:buChar char="v"/>
            </a:pPr>
            <a:r>
              <a:rPr lang="ru-RU" sz="2800" b="1" dirty="0" smtClean="0">
                <a:solidFill>
                  <a:schemeClr val="tx1"/>
                </a:solidFill>
                <a:latin typeface="Times New Roman" pitchFamily="18" charset="0"/>
                <a:cs typeface="Times New Roman" pitchFamily="18" charset="0"/>
              </a:rPr>
              <a:t>Аутентичность </a:t>
            </a:r>
            <a:r>
              <a:rPr lang="ru-RU" sz="2800" b="1" dirty="0">
                <a:solidFill>
                  <a:schemeClr val="tx1"/>
                </a:solidFill>
                <a:latin typeface="Times New Roman" pitchFamily="18" charset="0"/>
                <a:cs typeface="Times New Roman" pitchFamily="18" charset="0"/>
              </a:rPr>
              <a:t>проверки и оценки </a:t>
            </a:r>
            <a:r>
              <a:rPr lang="ru-RU" sz="2800" dirty="0" smtClean="0">
                <a:solidFill>
                  <a:schemeClr val="tx1"/>
                </a:solidFill>
                <a:latin typeface="Times New Roman" pitchFamily="18" charset="0"/>
                <a:cs typeface="Times New Roman" pitchFamily="18" charset="0"/>
              </a:rPr>
              <a:t>(Аутентичный характер </a:t>
            </a:r>
            <a:r>
              <a:rPr lang="ru-RU" sz="2800" dirty="0">
                <a:solidFill>
                  <a:schemeClr val="tx1"/>
                </a:solidFill>
                <a:latin typeface="Times New Roman" pitchFamily="18" charset="0"/>
                <a:cs typeface="Times New Roman" pitchFamily="18" charset="0"/>
              </a:rPr>
              <a:t>материалов и проверочных </a:t>
            </a:r>
            <a:r>
              <a:rPr lang="ru-RU" sz="2800" dirty="0" smtClean="0">
                <a:solidFill>
                  <a:schemeClr val="tx1"/>
                </a:solidFill>
                <a:latin typeface="Times New Roman" pitchFamily="18" charset="0"/>
                <a:cs typeface="Times New Roman" pitchFamily="18" charset="0"/>
              </a:rPr>
              <a:t>заданий);</a:t>
            </a:r>
          </a:p>
          <a:p>
            <a:pPr>
              <a:buFont typeface="Wingdings" pitchFamily="2" charset="2"/>
              <a:buChar char="v"/>
            </a:pPr>
            <a:r>
              <a:rPr lang="ru-RU" sz="2800" b="1" dirty="0">
                <a:solidFill>
                  <a:schemeClr val="tx1"/>
                </a:solidFill>
                <a:latin typeface="Times New Roman" pitchFamily="18" charset="0"/>
                <a:cs typeface="Times New Roman" pitchFamily="18" charset="0"/>
              </a:rPr>
              <a:t>Систематичность </a:t>
            </a:r>
            <a:r>
              <a:rPr lang="ru-RU" sz="2800" dirty="0" smtClean="0">
                <a:solidFill>
                  <a:schemeClr val="tx1"/>
                </a:solidFill>
                <a:latin typeface="Times New Roman" pitchFamily="18" charset="0"/>
                <a:cs typeface="Times New Roman" pitchFamily="18" charset="0"/>
              </a:rPr>
              <a:t>(Регулярная проверка знаний </a:t>
            </a:r>
            <a:r>
              <a:rPr lang="ru-RU" sz="2800" dirty="0">
                <a:solidFill>
                  <a:schemeClr val="tx1"/>
                </a:solidFill>
                <a:latin typeface="Times New Roman" pitchFamily="18" charset="0"/>
                <a:cs typeface="Times New Roman" pitchFamily="18" charset="0"/>
              </a:rPr>
              <a:t>и </a:t>
            </a:r>
            <a:r>
              <a:rPr lang="ru-RU" sz="2800" dirty="0" smtClean="0">
                <a:solidFill>
                  <a:schemeClr val="tx1"/>
                </a:solidFill>
                <a:latin typeface="Times New Roman" pitchFamily="18" charset="0"/>
                <a:cs typeface="Times New Roman" pitchFamily="18" charset="0"/>
              </a:rPr>
              <a:t>умений); </a:t>
            </a:r>
          </a:p>
          <a:p>
            <a:pPr>
              <a:buFont typeface="Wingdings" pitchFamily="2" charset="2"/>
              <a:buChar char="v"/>
            </a:pPr>
            <a:r>
              <a:rPr lang="ru-RU" sz="2800" b="1" dirty="0">
                <a:solidFill>
                  <a:schemeClr val="tx1"/>
                </a:solidFill>
                <a:latin typeface="Times New Roman" pitchFamily="18" charset="0"/>
                <a:cs typeface="Times New Roman" pitchFamily="18" charset="0"/>
              </a:rPr>
              <a:t>Объективность </a:t>
            </a:r>
            <a:r>
              <a:rPr lang="ru-RU" sz="2800" dirty="0" smtClean="0">
                <a:solidFill>
                  <a:schemeClr val="tx1"/>
                </a:solidFill>
                <a:latin typeface="Times New Roman" pitchFamily="18" charset="0"/>
                <a:cs typeface="Times New Roman" pitchFamily="18" charset="0"/>
              </a:rPr>
              <a:t>(</a:t>
            </a:r>
            <a:r>
              <a:rPr lang="ru-RU" sz="2800" dirty="0">
                <a:solidFill>
                  <a:schemeClr val="tx1"/>
                </a:solidFill>
                <a:latin typeface="Times New Roman" pitchFamily="18" charset="0"/>
                <a:cs typeface="Times New Roman" pitchFamily="18" charset="0"/>
              </a:rPr>
              <a:t>Р</a:t>
            </a:r>
            <a:r>
              <a:rPr lang="ru-RU" sz="2800" dirty="0" smtClean="0">
                <a:solidFill>
                  <a:schemeClr val="tx1"/>
                </a:solidFill>
                <a:latin typeface="Times New Roman" pitchFamily="18" charset="0"/>
                <a:cs typeface="Times New Roman" pitchFamily="18" charset="0"/>
              </a:rPr>
              <a:t>еальная оценка способностей </a:t>
            </a:r>
            <a:r>
              <a:rPr lang="ru-RU" sz="2800" dirty="0">
                <a:solidFill>
                  <a:schemeClr val="tx1"/>
                </a:solidFill>
                <a:latin typeface="Times New Roman" pitchFamily="18" charset="0"/>
                <a:cs typeface="Times New Roman" pitchFamily="18" charset="0"/>
              </a:rPr>
              <a:t>и </a:t>
            </a:r>
            <a:r>
              <a:rPr lang="ru-RU" sz="2800" dirty="0" smtClean="0">
                <a:solidFill>
                  <a:schemeClr val="tx1"/>
                </a:solidFill>
                <a:latin typeface="Times New Roman" pitchFamily="18" charset="0"/>
                <a:cs typeface="Times New Roman" pitchFamily="18" charset="0"/>
              </a:rPr>
              <a:t>знаний обучающихся);  </a:t>
            </a:r>
          </a:p>
          <a:p>
            <a:pPr>
              <a:buFont typeface="Wingdings" pitchFamily="2" charset="2"/>
              <a:buChar char="v"/>
            </a:pPr>
            <a:r>
              <a:rPr lang="ru-RU" sz="2800" b="1" dirty="0">
                <a:solidFill>
                  <a:schemeClr val="tx1"/>
                </a:solidFill>
                <a:latin typeface="Times New Roman" pitchFamily="18" charset="0"/>
                <a:cs typeface="Times New Roman" pitchFamily="18" charset="0"/>
              </a:rPr>
              <a:t>П</a:t>
            </a:r>
            <a:r>
              <a:rPr lang="ru-RU" sz="2800" b="1" dirty="0" smtClean="0">
                <a:solidFill>
                  <a:schemeClr val="tx1"/>
                </a:solidFill>
                <a:latin typeface="Times New Roman" pitchFamily="18" charset="0"/>
                <a:cs typeface="Times New Roman" pitchFamily="18" charset="0"/>
              </a:rPr>
              <a:t>едагогическая </a:t>
            </a:r>
            <a:r>
              <a:rPr lang="ru-RU" sz="2800" b="1" dirty="0">
                <a:solidFill>
                  <a:schemeClr val="tx1"/>
                </a:solidFill>
                <a:latin typeface="Times New Roman" pitchFamily="18" charset="0"/>
                <a:cs typeface="Times New Roman" pitchFamily="18" charset="0"/>
              </a:rPr>
              <a:t>тактичность </a:t>
            </a:r>
            <a:r>
              <a:rPr lang="ru-RU" sz="2800" dirty="0" smtClean="0">
                <a:solidFill>
                  <a:schemeClr val="tx1"/>
                </a:solidFill>
                <a:latin typeface="Times New Roman" pitchFamily="18" charset="0"/>
                <a:cs typeface="Times New Roman" pitchFamily="18" charset="0"/>
              </a:rPr>
              <a:t>(Сохранение </a:t>
            </a:r>
            <a:r>
              <a:rPr lang="ru-RU" sz="2800" dirty="0">
                <a:solidFill>
                  <a:schemeClr val="tx1"/>
                </a:solidFill>
                <a:latin typeface="Times New Roman" pitchFamily="18" charset="0"/>
                <a:cs typeface="Times New Roman" pitchFamily="18" charset="0"/>
              </a:rPr>
              <a:t>спокойной и деловой </a:t>
            </a:r>
            <a:r>
              <a:rPr lang="ru-RU" sz="2800" dirty="0" smtClean="0">
                <a:solidFill>
                  <a:schemeClr val="tx1"/>
                </a:solidFill>
                <a:latin typeface="Times New Roman" pitchFamily="18" charset="0"/>
                <a:cs typeface="Times New Roman" pitchFamily="18" charset="0"/>
              </a:rPr>
              <a:t>атмосферы на уроке). </a:t>
            </a:r>
            <a:endParaRPr lang="ru-RU" sz="2800" dirty="0">
              <a:solidFill>
                <a:schemeClr val="tx1"/>
              </a:solidFill>
              <a:latin typeface="Times New Roman" pitchFamily="18" charset="0"/>
              <a:cs typeface="Times New Roman" pitchFamily="18" charset="0"/>
            </a:endParaRPr>
          </a:p>
          <a:p>
            <a:pPr marL="0" indent="0">
              <a:buNone/>
            </a:pPr>
            <a:r>
              <a:rPr lang="ru-RU" sz="2800" dirty="0">
                <a:solidFill>
                  <a:schemeClr val="tx1"/>
                </a:solidFill>
                <a:latin typeface="Times New Roman" pitchFamily="18" charset="0"/>
                <a:cs typeface="Times New Roman" pitchFamily="18" charset="0"/>
              </a:rPr>
              <a:t>	</a:t>
            </a:r>
          </a:p>
        </p:txBody>
      </p:sp>
    </p:spTree>
    <p:extLst>
      <p:ext uri="{BB962C8B-B14F-4D97-AF65-F5344CB8AC3E}">
        <p14:creationId xmlns:p14="http://schemas.microsoft.com/office/powerpoint/2010/main" val="16793652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712968" cy="976658"/>
          </a:xfrm>
        </p:spPr>
        <p:txBody>
          <a:bodyPr/>
          <a:lstStyle/>
          <a:p>
            <a:r>
              <a:rPr lang="ru-RU" b="1" dirty="0">
                <a:solidFill>
                  <a:schemeClr val="tx1"/>
                </a:solidFill>
                <a:latin typeface="Times New Roman" pitchFamily="18" charset="0"/>
                <a:cs typeface="Times New Roman" pitchFamily="18" charset="0"/>
              </a:rPr>
              <a:t>Рекомендации учителю:</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251520" y="1268760"/>
            <a:ext cx="8784976" cy="5400600"/>
          </a:xfrm>
        </p:spPr>
        <p:txBody>
          <a:bodyPr>
            <a:normAutofit fontScale="92500" lnSpcReduction="20000"/>
          </a:bodyPr>
          <a:lstStyle/>
          <a:p>
            <a:pPr>
              <a:buFont typeface="Wingdings" pitchFamily="2" charset="2"/>
              <a:buChar char="v"/>
            </a:pPr>
            <a:r>
              <a:rPr lang="ru-RU" dirty="0">
                <a:solidFill>
                  <a:schemeClr val="tx1"/>
                </a:solidFill>
                <a:latin typeface="Times New Roman" pitchFamily="18" charset="0"/>
                <a:cs typeface="Times New Roman" pitchFamily="18" charset="0"/>
              </a:rPr>
              <a:t>П</a:t>
            </a:r>
            <a:r>
              <a:rPr lang="ru-RU" dirty="0" smtClean="0">
                <a:solidFill>
                  <a:schemeClr val="tx1"/>
                </a:solidFill>
                <a:latin typeface="Times New Roman" pitchFamily="18" charset="0"/>
                <a:cs typeface="Times New Roman" pitchFamily="18" charset="0"/>
              </a:rPr>
              <a:t>роводить </a:t>
            </a:r>
            <a:r>
              <a:rPr lang="ru-RU" dirty="0">
                <a:solidFill>
                  <a:schemeClr val="tx1"/>
                </a:solidFill>
                <a:latin typeface="Times New Roman" pitchFamily="18" charset="0"/>
                <a:cs typeface="Times New Roman" pitchFamily="18" charset="0"/>
              </a:rPr>
              <a:t>урок повторения и предварительный контроль (</a:t>
            </a:r>
            <a:r>
              <a:rPr lang="ru-RU" dirty="0" smtClean="0">
                <a:solidFill>
                  <a:schemeClr val="tx1"/>
                </a:solidFill>
                <a:latin typeface="Times New Roman" pitchFamily="18" charset="0"/>
                <a:cs typeface="Times New Roman" pitchFamily="18" charset="0"/>
              </a:rPr>
              <a:t>самоконтроль);</a:t>
            </a:r>
          </a:p>
          <a:p>
            <a:pPr>
              <a:buFont typeface="Wingdings" pitchFamily="2" charset="2"/>
              <a:buChar char="v"/>
            </a:pPr>
            <a:r>
              <a:rPr lang="ru-RU" dirty="0" smtClean="0">
                <a:solidFill>
                  <a:schemeClr val="tx1"/>
                </a:solidFill>
                <a:latin typeface="Times New Roman" pitchFamily="18" charset="0"/>
                <a:cs typeface="Times New Roman" pitchFamily="18" charset="0"/>
              </a:rPr>
              <a:t>Проводить работу </a:t>
            </a:r>
            <a:r>
              <a:rPr lang="ru-RU" dirty="0">
                <a:solidFill>
                  <a:schemeClr val="tx1"/>
                </a:solidFill>
                <a:latin typeface="Times New Roman" pitchFamily="18" charset="0"/>
                <a:cs typeface="Times New Roman" pitchFamily="18" charset="0"/>
              </a:rPr>
              <a:t>над </a:t>
            </a:r>
            <a:r>
              <a:rPr lang="ru-RU" dirty="0" smtClean="0">
                <a:solidFill>
                  <a:schemeClr val="tx1"/>
                </a:solidFill>
                <a:latin typeface="Times New Roman" pitchFamily="18" charset="0"/>
                <a:cs typeface="Times New Roman" pitchFamily="18" charset="0"/>
              </a:rPr>
              <a:t>ошибками;</a:t>
            </a:r>
          </a:p>
          <a:p>
            <a:pPr>
              <a:buFont typeface="Wingdings" pitchFamily="2" charset="2"/>
              <a:buChar char="v"/>
            </a:pPr>
            <a:r>
              <a:rPr lang="ru-RU" dirty="0" smtClean="0">
                <a:solidFill>
                  <a:schemeClr val="tx1"/>
                </a:solidFill>
                <a:latin typeface="Times New Roman" pitchFamily="18" charset="0"/>
                <a:cs typeface="Times New Roman" pitchFamily="18" charset="0"/>
              </a:rPr>
              <a:t>Проводить дополнительные </a:t>
            </a:r>
            <a:r>
              <a:rPr lang="ru-RU" dirty="0">
                <a:solidFill>
                  <a:schemeClr val="tx1"/>
                </a:solidFill>
                <a:latin typeface="Times New Roman" pitchFamily="18" charset="0"/>
                <a:cs typeface="Times New Roman" pitchFamily="18" charset="0"/>
              </a:rPr>
              <a:t>занятия для учащихся со слабой </a:t>
            </a:r>
            <a:r>
              <a:rPr lang="ru-RU" dirty="0" smtClean="0">
                <a:solidFill>
                  <a:schemeClr val="tx1"/>
                </a:solidFill>
                <a:latin typeface="Times New Roman" pitchFamily="18" charset="0"/>
                <a:cs typeface="Times New Roman" pitchFamily="18" charset="0"/>
              </a:rPr>
              <a:t>подготовкой;</a:t>
            </a:r>
          </a:p>
          <a:p>
            <a:pPr>
              <a:buFont typeface="Wingdings" pitchFamily="2" charset="2"/>
              <a:buChar char="v"/>
            </a:pPr>
            <a:r>
              <a:rPr lang="ru-RU" dirty="0">
                <a:solidFill>
                  <a:schemeClr val="tx1"/>
                </a:solidFill>
                <a:latin typeface="Times New Roman" pitchFamily="18" charset="0"/>
                <a:cs typeface="Times New Roman" pitchFamily="18" charset="0"/>
              </a:rPr>
              <a:t>О</a:t>
            </a:r>
            <a:r>
              <a:rPr lang="ru-RU" dirty="0" smtClean="0">
                <a:solidFill>
                  <a:schemeClr val="tx1"/>
                </a:solidFill>
                <a:latin typeface="Times New Roman" pitchFamily="18" charset="0"/>
                <a:cs typeface="Times New Roman" pitchFamily="18" charset="0"/>
              </a:rPr>
              <a:t>бращать </a:t>
            </a:r>
            <a:r>
              <a:rPr lang="ru-RU" dirty="0">
                <a:solidFill>
                  <a:schemeClr val="tx1"/>
                </a:solidFill>
                <a:latin typeface="Times New Roman" pitchFamily="18" charset="0"/>
                <a:cs typeface="Times New Roman" pitchFamily="18" charset="0"/>
              </a:rPr>
              <a:t>внимание на задания, в которых чаще всего возникают </a:t>
            </a:r>
            <a:r>
              <a:rPr lang="ru-RU" dirty="0" smtClean="0">
                <a:solidFill>
                  <a:schemeClr val="tx1"/>
                </a:solidFill>
                <a:latin typeface="Times New Roman" pitchFamily="18" charset="0"/>
                <a:cs typeface="Times New Roman" pitchFamily="18" charset="0"/>
              </a:rPr>
              <a:t>проблемы;</a:t>
            </a:r>
          </a:p>
          <a:p>
            <a:pPr>
              <a:buFont typeface="Wingdings" pitchFamily="2" charset="2"/>
              <a:buChar char="v"/>
            </a:pPr>
            <a:r>
              <a:rPr lang="ru-RU" dirty="0">
                <a:solidFill>
                  <a:schemeClr val="tx1"/>
                </a:solidFill>
                <a:latin typeface="Times New Roman" pitchFamily="18" charset="0"/>
                <a:cs typeface="Times New Roman" pitchFamily="18" charset="0"/>
              </a:rPr>
              <a:t>Д</a:t>
            </a:r>
            <a:r>
              <a:rPr lang="ru-RU" dirty="0" smtClean="0">
                <a:solidFill>
                  <a:schemeClr val="tx1"/>
                </a:solidFill>
                <a:latin typeface="Times New Roman" pitchFamily="18" charset="0"/>
                <a:cs typeface="Times New Roman" pitchFamily="18" charset="0"/>
              </a:rPr>
              <a:t>авать </a:t>
            </a:r>
            <a:r>
              <a:rPr lang="ru-RU" dirty="0">
                <a:solidFill>
                  <a:schemeClr val="tx1"/>
                </a:solidFill>
                <a:latin typeface="Times New Roman" pitchFamily="18" charset="0"/>
                <a:cs typeface="Times New Roman" pitchFamily="18" charset="0"/>
              </a:rPr>
              <a:t>некоторые из них в качестве домашнего задания и анализировать на </a:t>
            </a:r>
            <a:r>
              <a:rPr lang="ru-RU" dirty="0" smtClean="0">
                <a:solidFill>
                  <a:schemeClr val="tx1"/>
                </a:solidFill>
                <a:latin typeface="Times New Roman" pitchFamily="18" charset="0"/>
                <a:cs typeface="Times New Roman" pitchFamily="18" charset="0"/>
              </a:rPr>
              <a:t>уроках;</a:t>
            </a:r>
          </a:p>
          <a:p>
            <a:pPr>
              <a:buFont typeface="Wingdings" pitchFamily="2" charset="2"/>
              <a:buChar char="v"/>
            </a:pPr>
            <a:r>
              <a:rPr lang="ru-RU" dirty="0">
                <a:solidFill>
                  <a:schemeClr val="tx1"/>
                </a:solidFill>
                <a:latin typeface="Times New Roman" pitchFamily="18" charset="0"/>
                <a:cs typeface="Times New Roman" pitchFamily="18" charset="0"/>
              </a:rPr>
              <a:t>П</a:t>
            </a:r>
            <a:r>
              <a:rPr lang="ru-RU" dirty="0" smtClean="0">
                <a:solidFill>
                  <a:schemeClr val="tx1"/>
                </a:solidFill>
                <a:latin typeface="Times New Roman" pitchFamily="18" charset="0"/>
                <a:cs typeface="Times New Roman" pitchFamily="18" charset="0"/>
              </a:rPr>
              <a:t>равильно </a:t>
            </a:r>
            <a:r>
              <a:rPr lang="ru-RU" dirty="0">
                <a:solidFill>
                  <a:schemeClr val="tx1"/>
                </a:solidFill>
                <a:latin typeface="Times New Roman" pitchFamily="18" charset="0"/>
                <a:cs typeface="Times New Roman" pitchFamily="18" charset="0"/>
              </a:rPr>
              <a:t>планировать урок, чтобы уделить внимание каждому виду </a:t>
            </a:r>
            <a:r>
              <a:rPr lang="ru-RU" dirty="0" smtClean="0">
                <a:solidFill>
                  <a:schemeClr val="tx1"/>
                </a:solidFill>
                <a:latin typeface="Times New Roman" pitchFamily="18" charset="0"/>
                <a:cs typeface="Times New Roman" pitchFamily="18" charset="0"/>
              </a:rPr>
              <a:t>деятельности;</a:t>
            </a:r>
          </a:p>
          <a:p>
            <a:pPr>
              <a:buFont typeface="Wingdings" pitchFamily="2" charset="2"/>
              <a:buChar char="v"/>
            </a:pPr>
            <a:r>
              <a:rPr lang="ru-RU" dirty="0" smtClean="0">
                <a:solidFill>
                  <a:schemeClr val="tx1"/>
                </a:solidFill>
                <a:latin typeface="Times New Roman" pitchFamily="18" charset="0"/>
                <a:cs typeface="Times New Roman" pitchFamily="18" charset="0"/>
              </a:rPr>
              <a:t>Уделять время контролю на каждом уроке. </a:t>
            </a:r>
            <a:endParaRPr lang="ru-RU" dirty="0">
              <a:solidFill>
                <a:schemeClr val="tx1"/>
              </a:solidFill>
              <a:latin typeface="Times New Roman" pitchFamily="18" charset="0"/>
              <a:cs typeface="Times New Roman" pitchFamily="18" charset="0"/>
            </a:endParaRPr>
          </a:p>
          <a:p>
            <a:endParaRPr lang="ru-RU" dirty="0">
              <a:solidFill>
                <a:schemeClr val="tx1"/>
              </a:solidFill>
            </a:endParaRPr>
          </a:p>
        </p:txBody>
      </p:sp>
    </p:spTree>
    <p:extLst>
      <p:ext uri="{BB962C8B-B14F-4D97-AF65-F5344CB8AC3E}">
        <p14:creationId xmlns:p14="http://schemas.microsoft.com/office/powerpoint/2010/main" val="376717282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636912"/>
            <a:ext cx="9036496" cy="1440160"/>
          </a:xfrm>
        </p:spPr>
        <p:txBody>
          <a:bodyPr>
            <a:noAutofit/>
          </a:bodyPr>
          <a:lstStyle/>
          <a:p>
            <a:r>
              <a:rPr lang="ru-RU" sz="11500" dirty="0" smtClean="0">
                <a:solidFill>
                  <a:schemeClr val="tx1"/>
                </a:solidFill>
                <a:latin typeface="Times New Roman" pitchFamily="18" charset="0"/>
                <a:cs typeface="Times New Roman" pitchFamily="18" charset="0"/>
              </a:rPr>
              <a:t>Спасибо за внимание!</a:t>
            </a:r>
            <a:endParaRPr lang="ru-RU" sz="115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18733231"/>
      </p:ext>
    </p:extLst>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7b8b88d334047e6d8ac6579c9a8ea416e38b9b"/>
</p:tagLst>
</file>

<file path=ppt/theme/theme1.xml><?xml version="1.0" encoding="utf-8"?>
<a:theme xmlns:a="http://schemas.openxmlformats.org/drawingml/2006/main" name="Тема Office">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2400</TotalTime>
  <Words>592</Words>
  <Application>Microsoft Office PowerPoint</Application>
  <PresentationFormat>Экран (4:3)</PresentationFormat>
  <Paragraphs>75</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ФЕДЕРАЛЬНОЕ Государственное АВТОНОМНОЕ образовательное учреждение Высшего образования  «БЕЛГОРОДСКИЙ ГОСУДАРСТВЕННЫЙ НАЦИОНАЛЬНЫЙ ИССЛЕДОВАТЕЛЬСКИЙ УНИВЕРСИТЕТ» (НИУ «БелГУ»)     ПЕДАГОГИЧЕСКИЙ ИНСТИТУТ ФАКУЛЬТЕТ ИНОСТРАННЫХ ЯЗЫКОВ КАФЕДРА АНГЛИЙСКОГО ЯЗЫКА И МЕТОДИКИ ПРЕПОДАВАНИЯ   СОВРЕМЕННЫЕ ФОРМЫ ОРГАНИЗАЦИИ КОНТРОЛЯ УРОВНЯ ОБУЧЕННОСТИ ШКОЛЬНИКОВ ПО АНГЛИЙСКОМУ ЯЗЫКУ  (9 КЛАСС)   Выпускная квалификационная работа  обучающегося по направлению подготовки  44.03.05 Педагогическое образование,  профиль Иностранный язык (первый, второй) очной формы обучения, группы 02051601  Щур Лилии Сергеевны      Научный руководитель: к.п.н., доцент  Моисеенко О.А.                 </vt:lpstr>
      <vt:lpstr>Презентация PowerPoint</vt:lpstr>
      <vt:lpstr>Цель работы – рассмотреть систему организации контроля уровня обученности школьников и исследовать способы ее реализации при обучении английскому языку в 9-м классе.  </vt:lpstr>
      <vt:lpstr>Презентация PowerPoint</vt:lpstr>
      <vt:lpstr>Контроль Педагогический контроль – «единая дидактическая и методическая система проверочной деятельности, которая протекает при руководящей и организующей роли педагогов, носит совместный характер, объединяя преподавателей и учащихся, и направлена на оценку результатов учебного процесса» (В.И. Звонников). </vt:lpstr>
      <vt:lpstr>Презентация PowerPoint</vt:lpstr>
      <vt:lpstr>Презентация PowerPoint</vt:lpstr>
      <vt:lpstr>Рекомендации учителю:</vt:lpstr>
      <vt:lpstr>Спасибо за внимание!</vt:lpstr>
    </vt:vector>
  </TitlesOfParts>
  <Company>presentation-creation.ru</Company>
  <LinksUpToDate>false</LinksUpToDate>
  <SharedDoc>false</SharedDoc>
  <HyperlinkBase>https://presentation-creation.ru/powerpoint-templates.html</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Трехмерный белый узор</dc:title>
  <dc:description>Шаблон презентации с сайта https://presentation-creation.ru/</dc:description>
  <cp:lastModifiedBy>Pet</cp:lastModifiedBy>
  <cp:revision>838</cp:revision>
  <dcterms:created xsi:type="dcterms:W3CDTF">2018-02-25T09:09:03Z</dcterms:created>
  <dcterms:modified xsi:type="dcterms:W3CDTF">2021-06-16T16:42:15Z</dcterms:modified>
</cp:coreProperties>
</file>