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61" r:id="rId4"/>
    <p:sldId id="263" r:id="rId5"/>
    <p:sldId id="267" r:id="rId6"/>
    <p:sldId id="270" r:id="rId7"/>
    <p:sldId id="282" r:id="rId8"/>
    <p:sldId id="272" r:id="rId9"/>
    <p:sldId id="273" r:id="rId10"/>
    <p:sldId id="277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img3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76400" y="1066801"/>
            <a:ext cx="7010400" cy="1828799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 дорогам Войны</a:t>
            </a:r>
            <a:endParaRPr lang="ru-RU" sz="6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14800" y="3886200"/>
            <a:ext cx="4419600" cy="1752600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подготовила Белоусова Татьяна  </a:t>
            </a:r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Юсиповна</a:t>
            </a:r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Воспитатель высшей квалификационной категории  МБДОУ «Детский сад № 6 г. Калининска Саратовской области»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Admin\Desktop\img15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img4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906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картинки блокадного Ленинграда\img3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http://tochka-na-karte.ru/modules/photo/images/1079-Reka-Bug-i-ostatki-citadeli-v-Brestskoj-krepost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6225" y="152400"/>
            <a:ext cx="7369175" cy="5106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картинки блокадного Ленинграда\img3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Изображение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0"/>
            <a:ext cx="7637446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Изображение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501008"/>
            <a:ext cx="7969696" cy="3325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книга\s1200 (7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\Desktop\картинки блокадного Ленинграда\img3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Admin\Desktop\tige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743201"/>
            <a:ext cx="6070600" cy="4114800"/>
          </a:xfrm>
          <a:prstGeom prst="rect">
            <a:avLst/>
          </a:prstGeom>
          <a:noFill/>
        </p:spPr>
      </p:pic>
      <p:pic>
        <p:nvPicPr>
          <p:cNvPr id="1028" name="Picture 4" descr="C:\Users\Admin\Desktop\256486-Sepik_1920x12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68725" y="0"/>
            <a:ext cx="5375275" cy="3657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картинки блокадного Ленинграда\img3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dmin\Desktop\картинки блокадного Ленинграда\img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2819400"/>
            <a:ext cx="5105400" cy="3810000"/>
          </a:xfrm>
          <a:prstGeom prst="rect">
            <a:avLst/>
          </a:prstGeom>
          <a:noFill/>
        </p:spPr>
      </p:pic>
      <p:pic>
        <p:nvPicPr>
          <p:cNvPr id="1028" name="Picture 4" descr="C:\Users\Admin\Desktop\картинки блокадного Ленинграда\original (1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91000" y="0"/>
            <a:ext cx="4953000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картинки блокадного Ленинграда\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картинки блокадного Ленинграда\20180119_0751-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24</Words>
  <PresentationFormat>Экран (4:3)</PresentationFormat>
  <Paragraphs>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По дорогам Войны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 дорогам Войны</dc:title>
  <dc:creator>Admin</dc:creator>
  <cp:lastModifiedBy>Admin</cp:lastModifiedBy>
  <cp:revision>28</cp:revision>
  <dcterms:created xsi:type="dcterms:W3CDTF">2020-02-07T21:24:31Z</dcterms:created>
  <dcterms:modified xsi:type="dcterms:W3CDTF">2023-08-25T09:16:55Z</dcterms:modified>
</cp:coreProperties>
</file>