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7772400" cy="250033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Эдьютейнмент</a:t>
            </a:r>
            <a:r>
              <a:rPr lang="ru-RU" b="1" dirty="0" smtClean="0"/>
              <a:t> в системе дополнительного образования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714884"/>
            <a:ext cx="5143536" cy="17526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Лобанова Полина Леонидовна, 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педагог дополнительного образования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85728"/>
            <a:ext cx="64294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Министерство образования и науки Республики Бурятия</a:t>
            </a:r>
            <a:endParaRPr lang="ru-RU" sz="1400" dirty="0" smtClean="0"/>
          </a:p>
          <a:p>
            <a:pPr algn="ctr"/>
            <a:r>
              <a:rPr lang="ru-RU" sz="1400" b="1" dirty="0" smtClean="0"/>
              <a:t>Муниципальное автономное  учреждение дополнительного образования  </a:t>
            </a:r>
            <a:endParaRPr lang="ru-RU" sz="1400" dirty="0" smtClean="0"/>
          </a:p>
          <a:p>
            <a:pPr algn="ctr"/>
            <a:r>
              <a:rPr lang="ru-RU" sz="1400" b="1" dirty="0" smtClean="0"/>
              <a:t>«Каменский дом детского творчества»</a:t>
            </a:r>
            <a:endParaRPr lang="ru-RU" sz="1400" dirty="0" smtClean="0"/>
          </a:p>
          <a:p>
            <a:pPr algn="ctr"/>
            <a:r>
              <a:rPr lang="ru-RU" sz="1400" b="1" dirty="0" smtClean="0"/>
              <a:t>МО «Кабанский район» Республики Бурятия</a:t>
            </a:r>
            <a:endParaRPr lang="ru-RU" sz="1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Флешкарты</a:t>
            </a:r>
            <a:endParaRPr lang="ru-RU" dirty="0"/>
          </a:p>
        </p:txBody>
      </p:sp>
      <p:pic>
        <p:nvPicPr>
          <p:cNvPr id="4" name="Содержимое 3" descr="20230126_1155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Интегрированные занятия</a:t>
            </a:r>
            <a:endParaRPr lang="ru-RU" dirty="0"/>
          </a:p>
        </p:txBody>
      </p:sp>
      <p:pic>
        <p:nvPicPr>
          <p:cNvPr id="4" name="Содержимое 3" descr="20230112_1154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8229600" cy="1143000"/>
          </a:xfrm>
        </p:spPr>
        <p:txBody>
          <a:bodyPr/>
          <a:lstStyle/>
          <a:p>
            <a:r>
              <a:rPr lang="ru-RU" i="1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Дополнительное образование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C000"/>
                </a:solidFill>
              </a:rPr>
              <a:t>– это особая подсистема общего образования, обеспечивающая развитие интересов и способностей личности, ее индивидуальный образовательный путь на основе свободного выбора содержательной, </a:t>
            </a:r>
            <a:r>
              <a:rPr lang="ru-RU" sz="1800" dirty="0" err="1" smtClean="0">
                <a:solidFill>
                  <a:srgbClr val="FFC000"/>
                </a:solidFill>
              </a:rPr>
              <a:t>культуросообразной</a:t>
            </a:r>
            <a:r>
              <a:rPr lang="ru-RU" sz="1800" dirty="0" smtClean="0">
                <a:solidFill>
                  <a:srgbClr val="FFC000"/>
                </a:solidFill>
              </a:rPr>
              <a:t> деятельности, которая не ограничивается рамками образовательных стандартов и формами традиционной внеурочной и внешкольной работы» (Грибов Д. Н. )</a:t>
            </a: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43306" y="1571612"/>
            <a:ext cx="5111750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29600" cy="1828800"/>
          </a:xfrm>
        </p:spPr>
        <p:txBody>
          <a:bodyPr/>
          <a:lstStyle/>
          <a:p>
            <a:r>
              <a:rPr lang="ru-RU" i="1" dirty="0" err="1" smtClean="0">
                <a:solidFill>
                  <a:srgbClr val="FF0000"/>
                </a:solidFill>
              </a:rPr>
              <a:t>Эдьютейнмент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331698"/>
            <a:ext cx="8429684" cy="1752600"/>
          </a:xfrm>
        </p:spPr>
        <p:txBody>
          <a:bodyPr>
            <a:normAutofit fontScale="25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19200" dirty="0" smtClean="0"/>
              <a:t>означает</a:t>
            </a:r>
          </a:p>
          <a:p>
            <a:r>
              <a:rPr lang="ru-RU" sz="19200" dirty="0" smtClean="0"/>
              <a:t> «</a:t>
            </a:r>
            <a:r>
              <a:rPr lang="ru-RU" sz="19200" b="1" dirty="0" smtClean="0"/>
              <a:t>образование</a:t>
            </a:r>
            <a:r>
              <a:rPr lang="ru-RU" sz="19200" dirty="0" smtClean="0"/>
              <a:t> + </a:t>
            </a:r>
            <a:r>
              <a:rPr lang="ru-RU" sz="19200" b="1" dirty="0" smtClean="0"/>
              <a:t>развлечение</a:t>
            </a:r>
            <a:r>
              <a:rPr lang="ru-RU" sz="19200" dirty="0" smtClean="0"/>
              <a:t>» </a:t>
            </a:r>
            <a:br>
              <a:rPr lang="ru-RU" sz="19200" dirty="0" smtClean="0"/>
            </a:br>
            <a:r>
              <a:rPr lang="en-US" sz="19200" dirty="0" smtClean="0"/>
              <a:t> (education + entertainment)</a:t>
            </a:r>
            <a:r>
              <a:rPr lang="ru-RU" sz="6400" dirty="0" smtClean="0"/>
              <a:t/>
            </a:r>
            <a:br>
              <a:rPr lang="ru-RU" sz="6400" dirty="0" smtClean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Педагогическая технология «</a:t>
            </a:r>
            <a:r>
              <a:rPr lang="ru-RU" dirty="0" err="1" smtClean="0"/>
              <a:t>Эдьютейнмент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p61_proek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428736"/>
            <a:ext cx="7358114" cy="5143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dirty="0" smtClean="0"/>
              <a:t>Принципы </a:t>
            </a:r>
            <a:r>
              <a:rPr lang="ru-RU" dirty="0" err="1" smtClean="0"/>
              <a:t>эдьютейнмента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0912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/>
              <a:t>связь теории с практикой;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/>
              <a:t>последовательность;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/>
              <a:t>доступность.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00010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Шаг 1 </a:t>
            </a:r>
            <a:endParaRPr lang="ru-RU" sz="5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29058" y="214290"/>
            <a:ext cx="4000528" cy="1357322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Внедряем мультимедиа в обучение (</a:t>
            </a:r>
            <a:r>
              <a:rPr lang="ru-RU" sz="3600" dirty="0" err="1" smtClean="0"/>
              <a:t>геймификация</a:t>
            </a:r>
            <a:r>
              <a:rPr lang="ru-RU" sz="3600" dirty="0" smtClean="0"/>
              <a:t>)</a:t>
            </a:r>
          </a:p>
          <a:p>
            <a:endParaRPr lang="ru-RU" sz="2800" dirty="0"/>
          </a:p>
        </p:txBody>
      </p:sp>
      <p:pic>
        <p:nvPicPr>
          <p:cNvPr id="5" name="Содержимое 4" descr="2023-08-22_14-24-5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7683518" cy="5155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Шаг 2 </a:t>
            </a:r>
            <a:endParaRPr lang="ru-RU" sz="5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24000"/>
            <a:ext cx="3500462" cy="4602163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Интерактив</a:t>
            </a:r>
            <a:endParaRPr lang="ru-RU" sz="3600" dirty="0" smtClean="0"/>
          </a:p>
          <a:p>
            <a:endParaRPr lang="ru-RU" sz="2800" dirty="0"/>
          </a:p>
        </p:txBody>
      </p:sp>
      <p:pic>
        <p:nvPicPr>
          <p:cNvPr id="7" name="Содержимое 6" descr="20230126_1155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93455" y="571480"/>
            <a:ext cx="6250545" cy="46879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Шаг 3 </a:t>
            </a:r>
            <a:endParaRPr lang="ru-RU" sz="5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24000"/>
            <a:ext cx="3500462" cy="46021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Дидактические игры</a:t>
            </a:r>
          </a:p>
          <a:p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/>
              <a:t>«Мемо»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«Крокодил»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«</a:t>
            </a:r>
            <a:r>
              <a:rPr lang="ru-RU" sz="3200" dirty="0" err="1" smtClean="0"/>
              <a:t>Бродилка</a:t>
            </a:r>
            <a:r>
              <a:rPr lang="ru-RU" sz="3200" dirty="0" smtClean="0"/>
              <a:t>» с заданиями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Кроссворды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err="1" smtClean="0"/>
              <a:t>Расскраски</a:t>
            </a:r>
            <a:endParaRPr lang="ru-RU" sz="3200" dirty="0" smtClean="0"/>
          </a:p>
          <a:p>
            <a:pPr>
              <a:buFont typeface="Wingdings" pitchFamily="2" charset="2"/>
              <a:buChar char="ü"/>
            </a:pPr>
            <a:r>
              <a:rPr lang="ru-RU" sz="3200" dirty="0" err="1" smtClean="0"/>
              <a:t>Дартс</a:t>
            </a:r>
            <a:endParaRPr lang="ru-RU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Kill each </a:t>
            </a:r>
            <a:r>
              <a:rPr lang="en-US" sz="3200" dirty="0" smtClean="0"/>
              <a:t>other</a:t>
            </a:r>
            <a:endParaRPr lang="ru-RU" sz="3200" dirty="0" smtClean="0"/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«Кто больше?»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«Снежный ком»</a:t>
            </a:r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Песни, инсценировки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Интегрированные занятия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«Мемо»</a:t>
            </a:r>
            <a:endParaRPr lang="ru-RU" dirty="0"/>
          </a:p>
        </p:txBody>
      </p:sp>
      <p:pic>
        <p:nvPicPr>
          <p:cNvPr id="4" name="Содержимое 3" descr="20221123_1616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28586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107</TotalTime>
  <Words>160</Words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Эдьютейнмент в системе дополнительного образования детей</vt:lpstr>
      <vt:lpstr>Дополнительное образование</vt:lpstr>
      <vt:lpstr>Эдьютейнмент</vt:lpstr>
      <vt:lpstr>Педагогическая технология «Эдьютейнмент»</vt:lpstr>
      <vt:lpstr>Принципы эдьютейнмента</vt:lpstr>
      <vt:lpstr>Шаг 1 </vt:lpstr>
      <vt:lpstr>Шаг 2 </vt:lpstr>
      <vt:lpstr>Шаг 3 </vt:lpstr>
      <vt:lpstr>«Мемо»</vt:lpstr>
      <vt:lpstr>Флешкарты</vt:lpstr>
      <vt:lpstr>Интегрированные занятия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Эдьютейнмент в системе дополнительного образования детей</dc:title>
  <dc:creator>ДДТ</dc:creator>
  <cp:lastModifiedBy>ДДТ</cp:lastModifiedBy>
  <cp:revision>14</cp:revision>
  <dcterms:created xsi:type="dcterms:W3CDTF">2023-08-22T05:26:22Z</dcterms:created>
  <dcterms:modified xsi:type="dcterms:W3CDTF">2023-08-22T07:35:09Z</dcterms:modified>
</cp:coreProperties>
</file>