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112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060848"/>
            <a:ext cx="3528392" cy="406531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2060848"/>
            <a:ext cx="3168351" cy="4065315"/>
          </a:xfrm>
        </p:spPr>
      </p:pic>
    </p:spTree>
    <p:extLst>
      <p:ext uri="{BB962C8B-B14F-4D97-AF65-F5344CB8AC3E}">
        <p14:creationId xmlns:p14="http://schemas.microsoft.com/office/powerpoint/2010/main" val="16614026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Волна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Euroset</dc:creator>
  <cp:lastModifiedBy>Euroset</cp:lastModifiedBy>
  <cp:revision>2</cp:revision>
  <dcterms:created xsi:type="dcterms:W3CDTF">2023-08-25T21:05:16Z</dcterms:created>
  <dcterms:modified xsi:type="dcterms:W3CDTF">2023-08-25T21:23:49Z</dcterms:modified>
</cp:coreProperties>
</file>