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8" r:id="rId10"/>
    <p:sldId id="263" r:id="rId11"/>
    <p:sldId id="264" r:id="rId12"/>
    <p:sldId id="265" r:id="rId13"/>
    <p:sldId id="266" r:id="rId14"/>
    <p:sldId id="269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30D768-76CE-4187-89E0-D7AA4B07D7BC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4D75410-AA0E-486B-AA44-9A6915A4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adejda.yablokowa@yandex.ru" TargetMode="External"/><Relationship Id="rId2" Type="http://schemas.openxmlformats.org/officeDocument/2006/relationships/hyperlink" Target="mailto:yablokova.nadezhda2014@yandex.ru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620688"/>
            <a:ext cx="4752528" cy="3600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</a:t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объединение учителей </a:t>
            </a:r>
            <a:b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методической работы учителей начальных классов на 2021-2022 учебный год»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873950"/>
          </a:xfrm>
        </p:spPr>
        <p:txBody>
          <a:bodyPr/>
          <a:lstStyle/>
          <a:p>
            <a:pPr algn="ctr"/>
            <a:r>
              <a:rPr lang="ru-RU" dirty="0" smtClean="0"/>
              <a:t>26 августа 2021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Муниципальные мероприятия </a:t>
            </a:r>
            <a:br>
              <a:rPr lang="ru-RU" b="1" dirty="0" smtClean="0"/>
            </a:br>
            <a:r>
              <a:rPr lang="ru-RU" b="1" dirty="0" smtClean="0"/>
              <a:t>С ОБУЧАЮЩИМИСЯ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859216" cy="5277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Стимулируйте участие обучающихся в </a:t>
            </a:r>
            <a:r>
              <a:rPr lang="ru-RU" b="1" dirty="0" smtClean="0"/>
              <a:t>региональных мероприятиях </a:t>
            </a:r>
            <a:r>
              <a:rPr lang="ru-RU" dirty="0" smtClean="0"/>
              <a:t>(«Новая школа», Центр телекоммуникаций, ЦДЮ и др.)</a:t>
            </a:r>
          </a:p>
          <a:p>
            <a:pPr>
              <a:buNone/>
            </a:pPr>
            <a:r>
              <a:rPr lang="ru-RU" b="1" dirty="0" smtClean="0"/>
              <a:t>Муниципальные мероприятия: перечень мероприятий от МО до 05.09 в ММЦ.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/>
              <a:t>Выбираем одно наиболее значимое, которое будет ежегодным, включено в перечень муниципальных мероприятий, утвержденных приказом УО </a:t>
            </a:r>
          </a:p>
          <a:p>
            <a:pPr>
              <a:buNone/>
            </a:pPr>
            <a:r>
              <a:rPr lang="ru-RU" b="1" dirty="0" smtClean="0"/>
              <a:t>Требования к муниципальным мероприятиям:</a:t>
            </a:r>
          </a:p>
          <a:p>
            <a:r>
              <a:rPr lang="ru-RU" dirty="0" smtClean="0"/>
              <a:t>Массовое участие обучающихся( большой охват возрастных групп)</a:t>
            </a:r>
          </a:p>
          <a:p>
            <a:r>
              <a:rPr lang="ru-RU" dirty="0" smtClean="0"/>
              <a:t>Предметный характер</a:t>
            </a:r>
          </a:p>
          <a:p>
            <a:r>
              <a:rPr lang="ru-RU" dirty="0" smtClean="0"/>
              <a:t>Документы(приказ, положение, оформление итогов)</a:t>
            </a:r>
          </a:p>
          <a:p>
            <a:r>
              <a:rPr lang="ru-RU" dirty="0" smtClean="0"/>
              <a:t>Анализ проведения мероприятий</a:t>
            </a:r>
          </a:p>
          <a:p>
            <a:r>
              <a:rPr lang="ru-RU" dirty="0" smtClean="0"/>
              <a:t>Все документы о мероприятии направляются в ММЦ за месяц до проведения (если позже, не будут включены в план)</a:t>
            </a:r>
          </a:p>
          <a:p>
            <a:pPr>
              <a:buNone/>
            </a:pPr>
            <a:r>
              <a:rPr lang="ru-RU" b="1" dirty="0" smtClean="0"/>
              <a:t>Муниципальная конференция школьников: апрель2022г.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/>
              <a:t>Олимпиада начальной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2020–2021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олимпиада начальной школы проводилась среди обучающихся 4 классов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русскому языку, математике, литературному чтению, окружающему миру.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сравнению с прошлым учебным годом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количество участников снизилось на 8%  (с 184 до170 участников).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муниципальном этапе приняли участие 81 обучающийся: в среднем 1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обучающийся принял участие в олимпиаде по 2 предметам.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Рейтинг предметов в зависимости от успешности выполнения заданий муниципального олимпиады начальной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школы в 2020–2021 учебном году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3456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 место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Окружающий мир 55%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 от 71% до 100% заданий.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место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язык 31%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 от 71% до 100% заданий.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место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Литературное чтение 10%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 от 71% до 100% заданий.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 место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 7%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выполнили от 71% до 100% заданий.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r>
              <a:rPr lang="ru-RU" b="1" dirty="0" smtClean="0"/>
              <a:t>Проведение МЭ </a:t>
            </a:r>
            <a:r>
              <a:rPr lang="ru-RU" b="1" dirty="0" err="1" smtClean="0"/>
              <a:t>ВсОШ</a:t>
            </a:r>
            <a:r>
              <a:rPr lang="ru-RU" b="1" dirty="0" smtClean="0"/>
              <a:t> в 2021-2022 </a:t>
            </a:r>
            <a:r>
              <a:rPr lang="ru-RU" b="1" dirty="0" err="1" smtClean="0"/>
              <a:t>уч</a:t>
            </a:r>
            <a:r>
              <a:rPr lang="ru-RU" b="1" dirty="0" smtClean="0"/>
              <a:t>. 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3672408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В 2021 году необходимо увеличить количество участников МЭ до 34% от общего количества обучающихся в ОО УМР.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Мои контакты для связи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5699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Адреса </a:t>
            </a:r>
            <a:r>
              <a:rPr lang="ru-RU" dirty="0" err="1" smtClean="0"/>
              <a:t>эл</a:t>
            </a:r>
            <a:r>
              <a:rPr lang="ru-RU" dirty="0" smtClean="0"/>
              <a:t>. почты:</a:t>
            </a: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yablokova.nadezhda2014@yandex.ru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endParaRPr lang="en-US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nadejda.yablokowa@yandex.ru</a:t>
            </a:r>
            <a:r>
              <a:rPr lang="en-US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8641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План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836712"/>
            <a:ext cx="7560840" cy="56372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Итоги работы МО в 2020/2021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над общей темой МО «Выявление профессиональных дефицитов педагога в области преподаваемого предмета и построение на их основе ИППР (индивидуального плана профессионального развития)»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Методическое письмо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об организации образовательной деятельности в начальных классах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общеобразовательных учреждений Ярославской области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 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уч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ебном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Выбрать муниципальное мероприятие для обучающихся по предмету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ШЭ и МЭ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2021/2022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над общей методической темой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Район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   Повышение качества образования в УМР за счет создания условий для непрерывного развития профессионального мастерства педагогов.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   Выявление профессиональных дефицитов педагога в области преподаваемого предмета и построение на их основе ИППР (индивидуального плана профессионального развития).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над общей методической темой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Подпрограмма «Повышение качества профессионального развития педагогических работников»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78486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над общей методической темой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Анализ (обсуждение) профессиональных дефицитов педагогов в области предмета и методики преподавания;</a:t>
            </a:r>
          </a:p>
          <a:p>
            <a:endParaRPr lang="ru-RU" dirty="0" smtClean="0"/>
          </a:p>
          <a:p>
            <a:r>
              <a:rPr lang="ru-RU" dirty="0" smtClean="0"/>
              <a:t>Каждый педагог определяется с проблемой и методической темой, над которой будет работать, до 20.09.2021 на сайте ММЦ заполняет анкету;</a:t>
            </a:r>
          </a:p>
          <a:p>
            <a:endParaRPr lang="ru-RU" dirty="0" smtClean="0"/>
          </a:p>
          <a:p>
            <a:r>
              <a:rPr lang="ru-RU" dirty="0" smtClean="0"/>
              <a:t>Обсуждение предложений в план МО мероприятий по ликвидации проф. дефицитов.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Индивидуальный план профессионального развития педагога -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прогнозирование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педагогом своего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профессионального роста и развития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это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помогающее очертить новые границы,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перспективы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обозначить будущие профессиональные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algn="ctr"/>
            <a:r>
              <a:rPr lang="ru-RU" b="1" dirty="0" smtClean="0"/>
              <a:t>ИППР: действия педагога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Определяю и формулирую проблему.</a:t>
            </a:r>
          </a:p>
          <a:p>
            <a:endParaRPr lang="ru-RU" dirty="0" smtClean="0"/>
          </a:p>
          <a:p>
            <a:r>
              <a:rPr lang="ru-RU" dirty="0" smtClean="0"/>
              <a:t>Изучаю пути, способы решения.</a:t>
            </a:r>
          </a:p>
          <a:p>
            <a:endParaRPr lang="ru-RU" dirty="0" smtClean="0"/>
          </a:p>
          <a:p>
            <a:r>
              <a:rPr lang="ru-RU" dirty="0" smtClean="0"/>
              <a:t>Апробирую (проверяю).</a:t>
            </a:r>
          </a:p>
          <a:p>
            <a:endParaRPr lang="ru-RU" dirty="0" smtClean="0"/>
          </a:p>
          <a:p>
            <a:r>
              <a:rPr lang="ru-RU" dirty="0" smtClean="0"/>
              <a:t>Делаю выводы, </a:t>
            </a:r>
            <a:r>
              <a:rPr lang="ru-RU" u="sng" dirty="0" smtClean="0"/>
              <a:t>рассказываю о результатах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МАССОВЫЕ МЕРОПРИЯТИЯ ДЛЯ ПЕДАГОГОВ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Конкурсы профессионального мастерства (муниципальные и региональные!)</a:t>
            </a:r>
          </a:p>
          <a:p>
            <a:endParaRPr lang="ru-RU" dirty="0" smtClean="0"/>
          </a:p>
          <a:p>
            <a:r>
              <a:rPr lang="ru-RU" dirty="0" smtClean="0"/>
              <a:t>Конференция педагогов</a:t>
            </a:r>
          </a:p>
          <a:p>
            <a:endParaRPr lang="ru-RU" dirty="0" smtClean="0"/>
          </a:p>
          <a:p>
            <a:r>
              <a:rPr lang="ru-RU" dirty="0" smtClean="0"/>
              <a:t>Сопровождение педагогов по повышению профессиональных компетенций (запланировать посещение уроков)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/>
          <a:lstStyle/>
          <a:p>
            <a:pPr algn="ctr">
              <a:buNone/>
            </a:pP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Методическое письмо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организации образовательной деятельности в начальных классах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общеобразовательных учреждений Ярославской области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ебном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200" b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оду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514</TotalTime>
  <Words>586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Century Schoolbook</vt:lpstr>
      <vt:lpstr>Times New Roman</vt:lpstr>
      <vt:lpstr>Wingdings</vt:lpstr>
      <vt:lpstr>Wingdings 2</vt:lpstr>
      <vt:lpstr>Эркер</vt:lpstr>
      <vt:lpstr>Методическое  объединение учителей  начальных классов «Организация методической работы учителей начальных классов на 2021-2022 учебный год»</vt:lpstr>
      <vt:lpstr>План:</vt:lpstr>
      <vt:lpstr>Работа над общей методической темой</vt:lpstr>
      <vt:lpstr>Работа над общей методической темой </vt:lpstr>
      <vt:lpstr>Работа над общей методической темой</vt:lpstr>
      <vt:lpstr>Индивидуальный план профессионального развития педагога - </vt:lpstr>
      <vt:lpstr>ИППР: действия педагога</vt:lpstr>
      <vt:lpstr>МАССОВЫЕ МЕРОПРИЯТИЯ ДЛЯ ПЕДАГОГОВ</vt:lpstr>
      <vt:lpstr>Презентация PowerPoint</vt:lpstr>
      <vt:lpstr>Муниципальные мероприятия  С ОБУЧАЮЩИМИСЯ </vt:lpstr>
      <vt:lpstr>Олимпиада начальной школы</vt:lpstr>
      <vt:lpstr>Рейтинг предметов в зависимости от успешности выполнения заданий муниципального олимпиады начальной школы в 2020–2021 учебном году</vt:lpstr>
      <vt:lpstr>Проведение МЭ ВсОШ в 2021-2022 уч. г.</vt:lpstr>
      <vt:lpstr>Мои контакты для связи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  объединение учителей   начальных классов</dc:title>
  <dc:creator>Надежда</dc:creator>
  <cp:lastModifiedBy>User</cp:lastModifiedBy>
  <cp:revision>25</cp:revision>
  <dcterms:created xsi:type="dcterms:W3CDTF">2021-08-24T10:14:36Z</dcterms:created>
  <dcterms:modified xsi:type="dcterms:W3CDTF">2023-08-27T07:42:56Z</dcterms:modified>
</cp:coreProperties>
</file>