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66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72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475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886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320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586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996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318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18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90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25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283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8501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884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3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6481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53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EE1FF1-524B-436A-99E5-D5045652F71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79F49A-22E5-4863-A5C8-EB466308E6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79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ОГЭ по обществознанию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истории и обществознания: </a:t>
            </a:r>
          </a:p>
          <a:p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Байрамукова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Лейла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Азрет-Алиевна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Бутовская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№1</a:t>
            </a:r>
          </a:p>
        </p:txBody>
      </p:sp>
    </p:spTree>
    <p:extLst>
      <p:ext uri="{BB962C8B-B14F-4D97-AF65-F5344CB8AC3E}">
        <p14:creationId xmlns:p14="http://schemas.microsoft.com/office/powerpoint/2010/main" val="366723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836" y="1052945"/>
            <a:ext cx="10187709" cy="5163128"/>
          </a:xfrm>
        </p:spPr>
        <p:txBody>
          <a:bodyPr>
            <a:normAutofit/>
          </a:bodyPr>
          <a:lstStyle/>
          <a:p>
            <a:r>
              <a:rPr lang="ru-RU" sz="2800" dirty="0"/>
              <a:t>♦️Социальная общность— совокупность индивидов, отличающихся ценностью и выступающих самостоятельным субъектом исторического процесса.♦️</a:t>
            </a:r>
          </a:p>
          <a:p>
            <a:r>
              <a:rPr lang="ru-RU" sz="2800" dirty="0"/>
              <a:t>🔔Социальные конфликты могут приводить как к положительным, так и к отрицательным последствиям.🔔</a:t>
            </a:r>
          </a:p>
          <a:p>
            <a:r>
              <a:rPr lang="ru-RU" sz="2800" dirty="0"/>
              <a:t>📣Социальные конфликты различаются по форме и характеру развития.📣</a:t>
            </a:r>
          </a:p>
        </p:txBody>
      </p:sp>
      <p:pic>
        <p:nvPicPr>
          <p:cNvPr id="1026" name="Picture 2" descr="Социальные конфликты: причины и способы разрешения - Психолог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211" y="4015526"/>
            <a:ext cx="3012498" cy="207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68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105" y="649474"/>
            <a:ext cx="7785916" cy="5033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🟢 Предложение— общее количество какого-либо товара, которое может быть выставлено на продажу за определённый промежуток времени при неких условиях.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🔴Спрос— это запрос фактического или потенциального покупателя, потребителя на приобретение товара по имеющимся у него средствам, которые предназначены для этой покупки.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16D37C-0CEF-DE0F-D74F-0D528587D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459" y="2707833"/>
            <a:ext cx="3099618" cy="309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41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4794" y="816622"/>
            <a:ext cx="10463980" cy="533837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🟣</a:t>
            </a:r>
            <a:r>
              <a:rPr lang="ru-RU" sz="3200" dirty="0" err="1"/>
              <a:t>Cпециализация</a:t>
            </a:r>
            <a:r>
              <a:rPr lang="ru-RU" sz="3200" dirty="0"/>
              <a:t> в процессе труда— выполнение однородных трудовых операций работником производства в рамках его технологической организации.</a:t>
            </a:r>
          </a:p>
          <a:p>
            <a:pPr marL="0" indent="0">
              <a:buNone/>
            </a:pPr>
            <a:r>
              <a:rPr lang="ru-RU" sz="3200" dirty="0"/>
              <a:t>🔵Прибыль— разница между доходами (выручкой от реализации товаров и услуг) и затратами на производство или приобретение и сбыт этих товаров и услуг.</a:t>
            </a:r>
            <a:br>
              <a:rPr lang="ru-RU" sz="3200" dirty="0"/>
            </a:br>
            <a:r>
              <a:rPr lang="ru-RU" sz="3200" dirty="0"/>
              <a:t>🔺Прибыль = Выручка − Затраты (в денежном выражении).🔻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738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753" y="820991"/>
            <a:ext cx="7268494" cy="1338281"/>
          </a:xfrm>
        </p:spPr>
        <p:txBody>
          <a:bodyPr>
            <a:normAutofit/>
          </a:bodyPr>
          <a:lstStyle/>
          <a:p>
            <a:r>
              <a:rPr lang="ru-RU" dirty="0"/>
              <a:t>📌Ресурсы и потребности📌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3284" y="2408904"/>
            <a:ext cx="8202561" cy="356911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/>
              <a:t>📍Ресурсы - совокупность природных, социальных и интеллектуальных сил, используемых в создании материальных благ.</a:t>
            </a:r>
          </a:p>
          <a:p>
            <a:pPr marL="0" indent="0">
              <a:buNone/>
            </a:pPr>
            <a:r>
              <a:rPr lang="ru-RU" sz="2800" dirty="0"/>
              <a:t>❗️❗️❗️Факторы производства - реально вовлечённые в процесс производства ресурсы.:</a:t>
            </a:r>
          </a:p>
          <a:p>
            <a:pPr marL="0" indent="0">
              <a:buNone/>
            </a:pPr>
            <a:r>
              <a:rPr lang="ru-RU" sz="2800" dirty="0"/>
              <a:t>🛑Земля (полезные ископаемые, растительный и животный мир)</a:t>
            </a:r>
            <a:br>
              <a:rPr lang="ru-RU" sz="2800" dirty="0"/>
            </a:br>
            <a:r>
              <a:rPr lang="ru-RU" sz="2800" dirty="0"/>
              <a:t>🛑Труд (рабочая сила)</a:t>
            </a:r>
            <a:br>
              <a:rPr lang="ru-RU" sz="2800" dirty="0"/>
            </a:br>
            <a:r>
              <a:rPr lang="ru-RU" sz="2800" dirty="0"/>
              <a:t>🛑Капитал (весь производственно-технический аппарат)</a:t>
            </a:r>
            <a:br>
              <a:rPr lang="ru-RU" sz="2800" dirty="0"/>
            </a:br>
            <a:r>
              <a:rPr lang="ru-RU" sz="2800" dirty="0"/>
              <a:t>🛑Предпринимательство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243E02-D117-A967-5D3C-4C0DDCD52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542" y="2640507"/>
            <a:ext cx="2868369" cy="218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947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560" y="855406"/>
            <a:ext cx="10009239" cy="52307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🔅Потребности - нужда человека в чем-то.</a:t>
            </a:r>
          </a:p>
          <a:p>
            <a:pPr marL="0" indent="0">
              <a:buNone/>
            </a:pPr>
            <a:r>
              <a:rPr lang="ru-RU" dirty="0"/>
              <a:t>♻️Главная проблема экономики - максимальное удовлетворение неутолимых потребностей при условии ограниченности ресурсов.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🛑Обмен – это процесс, в результате которого люди вместо произведённого продукта получают деньги или другой продукт.</a:t>
            </a:r>
          </a:p>
          <a:p>
            <a:pPr marL="0" indent="0">
              <a:buNone/>
            </a:pPr>
            <a:r>
              <a:rPr lang="ru-RU" dirty="0"/>
              <a:t>📌Условия обмена:</a:t>
            </a:r>
            <a:br>
              <a:rPr lang="ru-RU" dirty="0"/>
            </a:br>
            <a:r>
              <a:rPr lang="ru-RU" dirty="0"/>
              <a:t>🔷общественное разделение труда</a:t>
            </a:r>
            <a:br>
              <a:rPr lang="ru-RU" dirty="0"/>
            </a:br>
            <a:r>
              <a:rPr lang="ru-RU" dirty="0"/>
              <a:t>🔷наличие как минимум двух сторон</a:t>
            </a:r>
            <a:br>
              <a:rPr lang="ru-RU" dirty="0"/>
            </a:br>
            <a:r>
              <a:rPr lang="ru-RU" dirty="0"/>
              <a:t>🔷обладание равноценными благами</a:t>
            </a:r>
            <a:br>
              <a:rPr lang="ru-RU" dirty="0"/>
            </a:br>
            <a:r>
              <a:rPr lang="ru-RU" dirty="0"/>
              <a:t>🔷добровольность</a:t>
            </a:r>
            <a:br>
              <a:rPr lang="ru-RU" dirty="0"/>
            </a:br>
            <a:r>
              <a:rPr lang="ru-RU" dirty="0"/>
              <a:t>🔷готовность к обмену</a:t>
            </a:r>
            <a:br>
              <a:rPr lang="ru-RU" dirty="0"/>
            </a:br>
            <a:r>
              <a:rPr lang="ru-RU" dirty="0"/>
              <a:t>🔷</a:t>
            </a:r>
            <a:r>
              <a:rPr lang="ru-RU" dirty="0" err="1"/>
              <a:t>взаимовыгодность</a:t>
            </a:r>
            <a:r>
              <a:rPr lang="ru-RU" dirty="0"/>
              <a:t> сторон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E3981C-17F7-7C5B-A778-3766029719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3691" y="3156804"/>
            <a:ext cx="3679108" cy="302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47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📌 Разновидности обмена.📌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9805218" cy="3421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❗️Бартер (от англ. обмен) – натуральный обмен, обмен одного товара на другой БЕЗ посредства денег.</a:t>
            </a:r>
            <a:br>
              <a:rPr lang="ru-RU" dirty="0"/>
            </a:br>
            <a:r>
              <a:rPr lang="ru-RU" dirty="0"/>
              <a:t>❗️Торговля – товарно-денежный обмен, обмен одного товара на другой посредством денег.</a:t>
            </a:r>
          </a:p>
          <a:p>
            <a:pPr marL="0" indent="0">
              <a:buNone/>
            </a:pPr>
            <a:r>
              <a:rPr lang="ru-RU" dirty="0"/>
              <a:t>🟢Преимущества торговли:</a:t>
            </a:r>
          </a:p>
          <a:p>
            <a:pPr marL="0" indent="0">
              <a:buNone/>
            </a:pPr>
            <a:r>
              <a:rPr lang="ru-RU" dirty="0"/>
              <a:t>☘позволяет наиболее точно определить стоимость товара</a:t>
            </a:r>
            <a:br>
              <a:rPr lang="ru-RU" dirty="0"/>
            </a:br>
            <a:r>
              <a:rPr lang="ru-RU" dirty="0"/>
              <a:t>☘позволяет сократить время обмена</a:t>
            </a:r>
            <a:br>
              <a:rPr lang="ru-RU" dirty="0"/>
            </a:br>
            <a:r>
              <a:rPr lang="ru-RU" dirty="0"/>
              <a:t>☘позволяет сократить затраты при обмене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1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🟠Виды торговли: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🔶внутренняя торговля – оптовая и розничная торговля внутри страны.</a:t>
            </a:r>
            <a:br>
              <a:rPr lang="ru-RU" dirty="0"/>
            </a:br>
            <a:r>
              <a:rPr lang="ru-RU" dirty="0"/>
              <a:t>🔶внешняя торговля – торговля между государствами.</a:t>
            </a:r>
            <a:br>
              <a:rPr lang="ru-RU" dirty="0"/>
            </a:br>
            <a:r>
              <a:rPr lang="ru-RU" dirty="0"/>
              <a:t>🔸Вывоз товаров — экспорт,</a:t>
            </a:r>
            <a:br>
              <a:rPr lang="ru-RU" dirty="0"/>
            </a:br>
            <a:r>
              <a:rPr lang="ru-RU" dirty="0"/>
              <a:t>🔸ввоз – импорт.</a:t>
            </a:r>
            <a:br>
              <a:rPr lang="ru-RU" dirty="0"/>
            </a:br>
            <a:r>
              <a:rPr lang="ru-RU" dirty="0"/>
              <a:t>🔶оптовая торговля – купля -продажа товаров большими партиями или большим количеством для перепродажи или коммерческого использования.</a:t>
            </a:r>
            <a:br>
              <a:rPr lang="ru-RU" dirty="0"/>
            </a:br>
            <a:r>
              <a:rPr lang="ru-RU" dirty="0"/>
              <a:t>🔶розничная торговля – купля -продажа товаров или услуг поштучно или в небольшом количестве для личного потребления.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94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2950" y="2556932"/>
            <a:ext cx="9601196" cy="33189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📌Рынок - экономические отношения, связанные с куплей-продажей товаров и услуг, в результате которых формируется спрос, предложение и цена.</a:t>
            </a:r>
          </a:p>
          <a:p>
            <a:pPr marL="0" indent="0">
              <a:buNone/>
            </a:pPr>
            <a:r>
              <a:rPr lang="ru-RU" dirty="0"/>
              <a:t>🔴Признаки рынка:</a:t>
            </a:r>
          </a:p>
          <a:p>
            <a:pPr marL="0" indent="0">
              <a:buNone/>
            </a:pPr>
            <a:r>
              <a:rPr lang="ru-RU" dirty="0"/>
              <a:t>❗Доминирование частной собственности</a:t>
            </a:r>
            <a:br>
              <a:rPr lang="ru-RU" dirty="0"/>
            </a:br>
            <a:r>
              <a:rPr lang="ru-RU" dirty="0"/>
              <a:t>❗Максимальная свобода хозяйственной деятельности</a:t>
            </a:r>
            <a:br>
              <a:rPr lang="ru-RU" dirty="0"/>
            </a:br>
            <a:r>
              <a:rPr lang="ru-RU" dirty="0"/>
              <a:t>❗Активный учёт спроса и предложения</a:t>
            </a:r>
            <a:br>
              <a:rPr lang="ru-RU" dirty="0"/>
            </a:br>
            <a:r>
              <a:rPr lang="ru-RU" dirty="0"/>
              <a:t>❗Конкуренция</a:t>
            </a:r>
            <a:br>
              <a:rPr lang="ru-RU" dirty="0"/>
            </a:br>
            <a:r>
              <a:rPr lang="ru-RU" dirty="0"/>
              <a:t>❗Свободное ценообразование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619" y="3611418"/>
            <a:ext cx="3742708" cy="253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14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274" y="580350"/>
            <a:ext cx="10009908" cy="53124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/>
              <a:t>🔵Виды рынков по конкуренции:</a:t>
            </a:r>
          </a:p>
          <a:p>
            <a:pPr marL="0" indent="0">
              <a:buNone/>
            </a:pPr>
            <a:r>
              <a:rPr lang="ru-RU" sz="2200" dirty="0"/>
              <a:t>❗Совершенная конкуренция</a:t>
            </a:r>
            <a:br>
              <a:rPr lang="ru-RU" sz="2200" dirty="0"/>
            </a:br>
            <a:r>
              <a:rPr lang="ru-RU" sz="2200" dirty="0"/>
              <a:t>❗Монополистическая</a:t>
            </a:r>
            <a:br>
              <a:rPr lang="ru-RU" sz="2200" dirty="0"/>
            </a:br>
            <a:r>
              <a:rPr lang="ru-RU" sz="2200" dirty="0"/>
              <a:t>❗Олигополия</a:t>
            </a:r>
            <a:br>
              <a:rPr lang="ru-RU" sz="2200" dirty="0"/>
            </a:br>
            <a:r>
              <a:rPr lang="ru-RU" sz="2200" dirty="0"/>
              <a:t>❗Чистая монополия</a:t>
            </a:r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r>
              <a:rPr lang="ru-RU" sz="2200" dirty="0"/>
              <a:t>🟢Функции рынка:</a:t>
            </a:r>
          </a:p>
          <a:p>
            <a:pPr marL="0" indent="0">
              <a:buNone/>
            </a:pPr>
            <a:r>
              <a:rPr lang="ru-RU" sz="2200" dirty="0"/>
              <a:t>❗Соединение производителей и покупателей</a:t>
            </a:r>
            <a:br>
              <a:rPr lang="ru-RU" sz="2200" dirty="0"/>
            </a:br>
            <a:r>
              <a:rPr lang="ru-RU" sz="2200" dirty="0"/>
              <a:t>❗Информация о качестве товаров и услуг, ассортименте, затратах</a:t>
            </a:r>
            <a:br>
              <a:rPr lang="ru-RU" sz="2200" dirty="0"/>
            </a:br>
            <a:r>
              <a:rPr lang="ru-RU" sz="2200" dirty="0"/>
              <a:t>❗Установление равновесной цены</a:t>
            </a:r>
            <a:br>
              <a:rPr lang="ru-RU" sz="2200" dirty="0"/>
            </a:br>
            <a:r>
              <a:rPr lang="ru-RU" sz="2200" dirty="0"/>
              <a:t>❗Стимуляция производства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13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😁📌Экономические системы📌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✅Экономическая система - организованные способы, механизмы и принципы распределения ограниченных ресурсов для удовлетворения потребностей.</a:t>
            </a:r>
          </a:p>
          <a:p>
            <a:r>
              <a:rPr lang="ru-RU" dirty="0"/>
              <a:t>❗️❗️❗️Главные вопросы экономики:</a:t>
            </a:r>
          </a:p>
          <a:p>
            <a:r>
              <a:rPr lang="ru-RU" dirty="0"/>
              <a:t>❓Что производить?</a:t>
            </a:r>
            <a:br>
              <a:rPr lang="ru-RU" dirty="0"/>
            </a:br>
            <a:r>
              <a:rPr lang="ru-RU" dirty="0"/>
              <a:t>❓Как производить?</a:t>
            </a:r>
            <a:br>
              <a:rPr lang="ru-RU" dirty="0"/>
            </a:br>
            <a:r>
              <a:rPr lang="ru-RU" dirty="0"/>
              <a:t>❓Для кого производить?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922" y="3382444"/>
            <a:ext cx="2306641" cy="276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34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292" y="210869"/>
            <a:ext cx="9601196" cy="1303867"/>
          </a:xfrm>
        </p:spPr>
        <p:txBody>
          <a:bodyPr>
            <a:normAutofit/>
          </a:bodyPr>
          <a:lstStyle/>
          <a:p>
            <a:r>
              <a:rPr lang="ru-RU" sz="4000" dirty="0"/>
              <a:t>🟢Типы экономических систем: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889441"/>
            <a:ext cx="9601196" cy="3318936"/>
          </a:xfrm>
        </p:spPr>
        <p:txBody>
          <a:bodyPr>
            <a:normAutofit/>
          </a:bodyPr>
          <a:lstStyle/>
          <a:p>
            <a:r>
              <a:rPr lang="ru-RU" dirty="0"/>
              <a:t>❗Традиционная (натуральное хозяйство, решения о производстве на основе обычаев)</a:t>
            </a:r>
            <a:br>
              <a:rPr lang="ru-RU" dirty="0"/>
            </a:br>
            <a:r>
              <a:rPr lang="ru-RU" dirty="0"/>
              <a:t>❗Рыночная (решения принимаются на основе свободы выбора)</a:t>
            </a:r>
          </a:p>
          <a:p>
            <a:r>
              <a:rPr lang="ru-RU" dirty="0"/>
              <a:t>❗Командная (централизованная) (экономика жестко регламентируется и контролируется в соответствии с государственным планом)</a:t>
            </a:r>
          </a:p>
          <a:p>
            <a:r>
              <a:rPr lang="ru-RU" dirty="0"/>
              <a:t>❗Смешанная (земля и капитал в частной собственности, распределение государством и рынком)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8815" y="1075148"/>
            <a:ext cx="4675127" cy="130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8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СОВРЕМЕННОЕ ОБРАЗОВАНИЕ.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002" y="2362968"/>
            <a:ext cx="9601196" cy="3318936"/>
          </a:xfrm>
        </p:spPr>
        <p:txBody>
          <a:bodyPr/>
          <a:lstStyle/>
          <a:p>
            <a:r>
              <a:rPr lang="ru-RU" dirty="0"/>
              <a:t>🟢Элементы образования в России:</a:t>
            </a:r>
            <a:br>
              <a:rPr lang="ru-RU" dirty="0"/>
            </a:br>
            <a:r>
              <a:rPr lang="ru-RU" dirty="0"/>
              <a:t>🔷дошкольное (детские сады)</a:t>
            </a:r>
            <a:br>
              <a:rPr lang="ru-RU" dirty="0"/>
            </a:br>
            <a:r>
              <a:rPr lang="ru-RU" dirty="0"/>
              <a:t>🔷общее (лицеи, гимназии, школы)</a:t>
            </a:r>
            <a:br>
              <a:rPr lang="ru-RU" dirty="0"/>
            </a:br>
            <a:r>
              <a:rPr lang="ru-RU" dirty="0"/>
              <a:t>🔷профессиональное (колледжи, институты, университеты)</a:t>
            </a:r>
            <a:br>
              <a:rPr lang="ru-RU" dirty="0"/>
            </a:br>
            <a:r>
              <a:rPr lang="ru-RU" dirty="0"/>
              <a:t>🔷дополнительное (секции, кружки)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345" y="3926886"/>
            <a:ext cx="3435928" cy="228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13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6237" y="783551"/>
            <a:ext cx="9464963" cy="440728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📕Основное общее образование— 5−9 классы;📕</a:t>
            </a:r>
          </a:p>
          <a:p>
            <a:r>
              <a:rPr lang="ru-RU" dirty="0"/>
              <a:t>📗среднее общее образование— 10−11 классы;📗</a:t>
            </a:r>
          </a:p>
          <a:p>
            <a:r>
              <a:rPr lang="ru-RU" dirty="0"/>
              <a:t>📘начальное общее образование— 1−4 классы;📘</a:t>
            </a:r>
          </a:p>
          <a:p>
            <a:r>
              <a:rPr lang="ru-RU" dirty="0"/>
              <a:t>📙среднее профессиональное образование— колледж.📙</a:t>
            </a:r>
          </a:p>
          <a:p>
            <a:endParaRPr lang="ru-RU" dirty="0"/>
          </a:p>
          <a:p>
            <a:r>
              <a:rPr lang="ru-RU" dirty="0"/>
              <a:t>♦️Тенденции в образовании:</a:t>
            </a:r>
          </a:p>
          <a:p>
            <a:r>
              <a:rPr lang="ru-RU" dirty="0"/>
              <a:t>🟦</a:t>
            </a:r>
            <a:r>
              <a:rPr lang="ru-RU" dirty="0" err="1"/>
              <a:t>гуманизация</a:t>
            </a:r>
            <a:r>
              <a:rPr lang="ru-RU" dirty="0"/>
              <a:t> (внимание личности учащегося)</a:t>
            </a:r>
          </a:p>
          <a:p>
            <a:r>
              <a:rPr lang="ru-RU" dirty="0"/>
              <a:t>🟪</a:t>
            </a:r>
            <a:r>
              <a:rPr lang="ru-RU" dirty="0" err="1"/>
              <a:t>гуманитаризация</a:t>
            </a:r>
            <a:r>
              <a:rPr lang="ru-RU" dirty="0"/>
              <a:t> (повышение роли социально-гуманитарных дисциплин)</a:t>
            </a:r>
          </a:p>
          <a:p>
            <a:r>
              <a:rPr lang="ru-RU" dirty="0"/>
              <a:t>🟥интернационализация (создание единой системы для всех стран, обмен)</a:t>
            </a:r>
          </a:p>
          <a:p>
            <a:r>
              <a:rPr lang="ru-RU" dirty="0"/>
              <a:t>🟫компьютеризация (использование новых технологий для обучения)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548" y="64553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840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637" y="757382"/>
            <a:ext cx="10621818" cy="544945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❗️Мировоззрение – совокупность знаний, взглядов, оценок, норм и установок, определяющих отношение человека к окружающему миру.❗️</a:t>
            </a:r>
          </a:p>
          <a:p>
            <a:r>
              <a:rPr lang="ru-RU" dirty="0"/>
              <a:t>❗️Познание – это процесс получения человеком знаний о мире, обществе и самом себе.❗️</a:t>
            </a:r>
          </a:p>
          <a:p>
            <a:r>
              <a:rPr lang="ru-RU" dirty="0"/>
              <a:t>🔷 Вопросы помощи социально слабо защищенным слоям общества— это СОЦИАЛЬНАЯ СФЕРА. (Например: организация благотворительной акции в поддержку одиноких пенсионеров).🔷</a:t>
            </a:r>
          </a:p>
          <a:p>
            <a:r>
              <a:rPr lang="ru-RU" dirty="0"/>
              <a:t>🧮Решение основных вопросов экономики— для всех типов экономических систем;🧮</a:t>
            </a:r>
          </a:p>
          <a:p>
            <a:r>
              <a:rPr lang="ru-RU" dirty="0"/>
              <a:t>🎳государственная собственность на средства производства— только для командной;🎳</a:t>
            </a:r>
          </a:p>
          <a:p>
            <a:r>
              <a:rPr lang="ru-RU" dirty="0"/>
              <a:t>🌈конкуренция производителей— только для рыночной;🌈</a:t>
            </a:r>
          </a:p>
          <a:p>
            <a:r>
              <a:rPr lang="ru-RU" dirty="0"/>
              <a:t>🍏натуральный характер хозяйства— только для традиционной.🍏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370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8218" y="951346"/>
            <a:ext cx="10575637" cy="5366328"/>
          </a:xfrm>
        </p:spPr>
        <p:txBody>
          <a:bodyPr>
            <a:normAutofit/>
          </a:bodyPr>
          <a:lstStyle/>
          <a:p>
            <a:r>
              <a:rPr lang="ru-RU" sz="2800" dirty="0"/>
              <a:t>💵 Ценные бумаги предприятия, по которым собственник получает дивиденды называются акции, соответственно, предприятие является акционерным обществом.💵</a:t>
            </a:r>
          </a:p>
          <a:p>
            <a:r>
              <a:rPr lang="ru-RU" sz="2800" dirty="0"/>
              <a:t>💡Социальная структура— совокупность взаимосвязанных социальных общностей и отношений между ними.💡</a:t>
            </a:r>
          </a:p>
          <a:p>
            <a:r>
              <a:rPr lang="ru-RU" sz="2800" dirty="0"/>
              <a:t>🔴Основной характеристикой социальной структуры является гетерогенность.🔴</a:t>
            </a:r>
          </a:p>
          <a:p>
            <a:r>
              <a:rPr lang="ru-RU" sz="2800" dirty="0"/>
              <a:t>🎎Гетерогенность— совокупность показателей, определяющих степень пестроты общества (пол, национальность, вероисповедание).🎎</a:t>
            </a:r>
          </a:p>
        </p:txBody>
      </p:sp>
    </p:spTree>
    <p:extLst>
      <p:ext uri="{BB962C8B-B14F-4D97-AF65-F5344CB8AC3E}">
        <p14:creationId xmlns:p14="http://schemas.microsoft.com/office/powerpoint/2010/main" val="2907316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77</TotalTime>
  <Words>922</Words>
  <Application>Microsoft Office PowerPoint</Application>
  <PresentationFormat>Широкоэкранный</PresentationFormat>
  <Paragraphs>67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Garamond</vt:lpstr>
      <vt:lpstr>Times New Roman</vt:lpstr>
      <vt:lpstr>Натуральные материалы</vt:lpstr>
      <vt:lpstr>Подготовка к ОГЭ по обществознанию </vt:lpstr>
      <vt:lpstr>Рынок</vt:lpstr>
      <vt:lpstr>Презентация PowerPoint</vt:lpstr>
      <vt:lpstr>😁📌Экономические системы📌</vt:lpstr>
      <vt:lpstr>🟢Типы экономических систем:</vt:lpstr>
      <vt:lpstr>СОВРЕМЕННОЕ ОБРАЗОВАНИЕ.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📌Ресурсы и потребности📌</vt:lpstr>
      <vt:lpstr>Презентация PowerPoint</vt:lpstr>
      <vt:lpstr>📌 Разновидности обмена.📌</vt:lpstr>
      <vt:lpstr>🟠Виды торговли: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по обществознанию </dc:title>
  <dc:creator>79774</dc:creator>
  <cp:lastModifiedBy>Leila</cp:lastModifiedBy>
  <cp:revision>22</cp:revision>
  <dcterms:created xsi:type="dcterms:W3CDTF">2023-08-25T21:08:53Z</dcterms:created>
  <dcterms:modified xsi:type="dcterms:W3CDTF">2023-08-27T10:42:23Z</dcterms:modified>
</cp:coreProperties>
</file>