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</p:sldMasterIdLst>
  <p:sldIdLst>
    <p:sldId id="263" r:id="rId3"/>
    <p:sldId id="260" r:id="rId4"/>
    <p:sldId id="284" r:id="rId5"/>
    <p:sldId id="292" r:id="rId6"/>
    <p:sldId id="303" r:id="rId7"/>
    <p:sldId id="302" r:id="rId8"/>
    <p:sldId id="291" r:id="rId9"/>
    <p:sldId id="301" r:id="rId10"/>
    <p:sldId id="300" r:id="rId11"/>
    <p:sldId id="29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070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365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0018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9218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633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303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147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8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624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342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217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728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93C7076-8902-455D-8914-347BAE43E99C}" type="datetimeFigureOut">
              <a:rPr lang="ru-RU" smtClean="0"/>
              <a:t>27.08.2023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501C03A-8FBC-49A9-BFAC-05F8BFDB9E9A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002" y="2636114"/>
            <a:ext cx="5103282" cy="4104406"/>
          </a:xfrm>
        </p:spPr>
      </p:pic>
      <p:sp>
        <p:nvSpPr>
          <p:cNvPr id="5" name="Прямоугольник 4"/>
          <p:cNvSpPr/>
          <p:nvPr/>
        </p:nvSpPr>
        <p:spPr>
          <a:xfrm>
            <a:off x="1187625" y="2492895"/>
            <a:ext cx="5688632" cy="4320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434282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Определение   содержания</a:t>
            </a:r>
            <a:br>
              <a:rPr lang="ru-RU" i="1" dirty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>витамина    С</a:t>
            </a:r>
            <a:br>
              <a:rPr lang="ru-RU" i="1" dirty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>в    цитрусовых</a:t>
            </a:r>
          </a:p>
        </p:txBody>
      </p:sp>
      <p:sp>
        <p:nvSpPr>
          <p:cNvPr id="6" name="Прямоугольник 5"/>
          <p:cNvSpPr/>
          <p:nvPr/>
        </p:nvSpPr>
        <p:spPr>
          <a:xfrm rot="16200000">
            <a:off x="-380945" y="4421508"/>
            <a:ext cx="3713205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5400000">
            <a:off x="4076068" y="4284971"/>
            <a:ext cx="4160216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76510" y="6498849"/>
            <a:ext cx="5688632" cy="308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264586"/>
            <a:ext cx="3456384" cy="245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768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885" y="116632"/>
            <a:ext cx="8871611" cy="6552728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4136" y="666610"/>
            <a:ext cx="8468344" cy="5930742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Проведенное исследование позволило нам сделать следующие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выводы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algn="ctr"/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1) 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Самое большое содержание витамина С – в апельсинах.</a:t>
            </a:r>
          </a:p>
          <a:p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Наименьшее содержание витамина С – в                мандаринах.</a:t>
            </a:r>
          </a:p>
          <a:p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Среднее содержание витамина С – в грейпфрутах.</a:t>
            </a:r>
          </a:p>
          <a:p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2)  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Чтобы восполнить среднесуточную потребность организма в витамине С, достаточно съесть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семь мандаринов, два грейпфрута или 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один-два апельсина.</a:t>
            </a:r>
          </a:p>
          <a:p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Вместо фруктов 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можно выпить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свежевыжатый сок: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полтора стакана мандаринового сока;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стакан с четвертью – грейпфрутового сока;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один стакан – апельсинового сока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" name="Горизонтальный свиток 1"/>
          <p:cNvSpPr/>
          <p:nvPr/>
        </p:nvSpPr>
        <p:spPr>
          <a:xfrm>
            <a:off x="424136" y="90546"/>
            <a:ext cx="8468344" cy="576064"/>
          </a:xfrm>
          <a:prstGeom prst="horizontalScroll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</a:p>
        </p:txBody>
      </p:sp>
    </p:spTree>
    <p:extLst>
      <p:ext uri="{BB962C8B-B14F-4D97-AF65-F5344CB8AC3E}">
        <p14:creationId xmlns:p14="http://schemas.microsoft.com/office/powerpoint/2010/main" val="110643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16632"/>
            <a:ext cx="8958832" cy="6552728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586921" y="1124744"/>
            <a:ext cx="4305560" cy="518457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Витамин С</a:t>
            </a:r>
          </a:p>
          <a:p>
            <a:pPr algn="ctr"/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(аскорбиновая кислота)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</a:t>
            </a:r>
          </a:p>
          <a:p>
            <a:pPr algn="ctr"/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растворимый в воде </a:t>
            </a:r>
          </a:p>
          <a:p>
            <a:pPr algn="ctr"/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витамин</a:t>
            </a:r>
          </a:p>
          <a:p>
            <a:pPr algn="ctr"/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832" y="4993650"/>
            <a:ext cx="3985152" cy="131567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Молекула витамина С – 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3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ru-RU" sz="3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32" y="1124744"/>
            <a:ext cx="3985152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2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885" y="116632"/>
            <a:ext cx="8958832" cy="6552728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4137" y="1268760"/>
            <a:ext cx="8468344" cy="5112568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Мы 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знаем, что</a:t>
            </a:r>
          </a:p>
          <a:p>
            <a:pPr algn="ctr"/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много витамина С содержится в цитрусовых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(апельсинах, мандаринах, грейпфрутах);</a:t>
            </a:r>
          </a:p>
          <a:p>
            <a:pPr marL="342900" indent="-342900" algn="ctr">
              <a:buFont typeface="Arial" pitchFamily="34" charset="0"/>
              <a:buChar char="•"/>
            </a:pP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суточная норма витамина С – 100 мг.</a:t>
            </a:r>
          </a:p>
          <a:p>
            <a:pPr algn="ctr"/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нашем исследовании мы хотели выяснить,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какое количество цитрусовых надо съесть, 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чтобы восполнить  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суточную норму витамина С?</a:t>
            </a:r>
          </a:p>
          <a:p>
            <a:pPr algn="ctr"/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Горизонтальный свиток 1"/>
          <p:cNvSpPr/>
          <p:nvPr/>
        </p:nvSpPr>
        <p:spPr>
          <a:xfrm>
            <a:off x="424136" y="332656"/>
            <a:ext cx="8468344" cy="576064"/>
          </a:xfrm>
          <a:prstGeom prst="horizontalScroll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  нашего  исследования</a:t>
            </a:r>
          </a:p>
        </p:txBody>
      </p:sp>
    </p:spTree>
    <p:extLst>
      <p:ext uri="{BB962C8B-B14F-4D97-AF65-F5344CB8AC3E}">
        <p14:creationId xmlns:p14="http://schemas.microsoft.com/office/powerpoint/2010/main" val="14953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885" y="116632"/>
            <a:ext cx="8958832" cy="6552728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80220" y="5671010"/>
            <a:ext cx="6156176" cy="729843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Грейпфрут, апельсины, мандарины.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Соковыжималка</a:t>
            </a:r>
          </a:p>
        </p:txBody>
      </p:sp>
      <p:sp>
        <p:nvSpPr>
          <p:cNvPr id="2" name="Горизонтальный свиток 1"/>
          <p:cNvSpPr/>
          <p:nvPr/>
        </p:nvSpPr>
        <p:spPr>
          <a:xfrm>
            <a:off x="424136" y="332656"/>
            <a:ext cx="8468344" cy="576064"/>
          </a:xfrm>
          <a:prstGeom prst="horizontalScroll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Плоды цитрусовых  для  нашего исследования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220" y="1124744"/>
            <a:ext cx="6156176" cy="4104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365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885" y="116632"/>
            <a:ext cx="8958832" cy="6552728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58308" y="1171654"/>
            <a:ext cx="4234172" cy="2221342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бюретка со штативом</a:t>
            </a:r>
          </a:p>
          <a:p>
            <a:pPr marL="342900" indent="-342900" algn="ctr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цилиндры</a:t>
            </a:r>
          </a:p>
          <a:p>
            <a:pPr marL="342900" indent="-342900" algn="ctr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колбы</a:t>
            </a:r>
          </a:p>
          <a:p>
            <a:pPr marL="342900" indent="-342900" algn="ctr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мерные стаканы</a:t>
            </a:r>
          </a:p>
        </p:txBody>
      </p:sp>
      <p:sp>
        <p:nvSpPr>
          <p:cNvPr id="2" name="Горизонтальный свиток 1"/>
          <p:cNvSpPr/>
          <p:nvPr/>
        </p:nvSpPr>
        <p:spPr>
          <a:xfrm>
            <a:off x="424136" y="332656"/>
            <a:ext cx="8468344" cy="576064"/>
          </a:xfrm>
          <a:prstGeom prst="horizontalScroll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Оборудование  для  нашего исследования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36" y="1171654"/>
            <a:ext cx="3486133" cy="52292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540" y="3540829"/>
            <a:ext cx="4253939" cy="28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560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885" y="116632"/>
            <a:ext cx="8958832" cy="6552728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4137" y="5301208"/>
            <a:ext cx="8468344" cy="109964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Крахмал – индикатор.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Раствор йода для титрования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(титруемый раствор приобретает сине-зеленую окраску)</a:t>
            </a:r>
          </a:p>
        </p:txBody>
      </p:sp>
      <p:sp>
        <p:nvSpPr>
          <p:cNvPr id="2" name="Горизонтальный свиток 1"/>
          <p:cNvSpPr/>
          <p:nvPr/>
        </p:nvSpPr>
        <p:spPr>
          <a:xfrm>
            <a:off x="424136" y="332656"/>
            <a:ext cx="8468344" cy="576064"/>
          </a:xfrm>
          <a:prstGeom prst="horizontalScroll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Оборудование  для  нашего исследования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213" y="908720"/>
            <a:ext cx="6300192" cy="420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525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885" y="116632"/>
            <a:ext cx="8958832" cy="6552728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32250" y="1052736"/>
            <a:ext cx="8460230" cy="1728192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Цель исследования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определение содержания витамина С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цитрусовых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апельсинах, мандаринах, грейпфрутах. </a:t>
            </a:r>
          </a:p>
        </p:txBody>
      </p:sp>
      <p:sp>
        <p:nvSpPr>
          <p:cNvPr id="2" name="Горизонтальный свиток 1"/>
          <p:cNvSpPr/>
          <p:nvPr/>
        </p:nvSpPr>
        <p:spPr>
          <a:xfrm>
            <a:off x="424136" y="332656"/>
            <a:ext cx="8468344" cy="576064"/>
          </a:xfrm>
          <a:prstGeom prst="horizontalScroll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 и  метод  нашего  исследования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32250" y="2924944"/>
            <a:ext cx="8468344" cy="2724316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нашем эксперименте </a:t>
            </a: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мы использовали 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свойство йода окислять витамин С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Для определения массы аскорбиновой кислоты (витамина С) в пробе сока цитрусовых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мы использовали это свойство йода и</a:t>
            </a: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применили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метод титрования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32250" y="5805264"/>
            <a:ext cx="8468344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Посмотрите видеоролик</a:t>
            </a:r>
          </a:p>
        </p:txBody>
      </p:sp>
    </p:spTree>
    <p:extLst>
      <p:ext uri="{BB962C8B-B14F-4D97-AF65-F5344CB8AC3E}">
        <p14:creationId xmlns:p14="http://schemas.microsoft.com/office/powerpoint/2010/main" val="2021710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885" y="116632"/>
            <a:ext cx="8871611" cy="6552728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Горизонтальный свиток 1"/>
          <p:cNvSpPr/>
          <p:nvPr/>
        </p:nvSpPr>
        <p:spPr>
          <a:xfrm>
            <a:off x="323528" y="116632"/>
            <a:ext cx="8587208" cy="1440160"/>
          </a:xfrm>
          <a:prstGeom prst="horizontalScroll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  витамина  С  в  одном  плоде цитрусовых</a:t>
            </a:r>
          </a:p>
          <a:p>
            <a:pPr algn="ctr"/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(результаты расчетов)</a:t>
            </a:r>
          </a:p>
          <a:p>
            <a:pPr algn="ctr"/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283541"/>
              </p:ext>
            </p:extLst>
          </p:nvPr>
        </p:nvGraphicFramePr>
        <p:xfrm>
          <a:off x="395537" y="1484784"/>
          <a:ext cx="8515200" cy="512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385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2286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Образец</a:t>
                      </a:r>
                    </a:p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цитрусового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Средняя концентрация витамина С,</a:t>
                      </a:r>
                    </a:p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моль/л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Масса</a:t>
                      </a:r>
                      <a:r>
                        <a:rPr lang="ru-RU" sz="2400" baseline="0" dirty="0">
                          <a:latin typeface="Times New Roman" pitchFamily="18" charset="0"/>
                          <a:cs typeface="Times New Roman" pitchFamily="18" charset="0"/>
                        </a:rPr>
                        <a:t> витамина С, мг/100 мл сока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Масса </a:t>
                      </a:r>
                    </a:p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витамина С </a:t>
                      </a:r>
                    </a:p>
                    <a:p>
                      <a:pPr algn="ctr"/>
                      <a:r>
                        <a:rPr lang="ru-RU" sz="2400" b="1" baseline="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одном плоде, мг  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286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Апельсин </a:t>
                      </a:r>
                    </a:p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(объем сока </a:t>
                      </a:r>
                    </a:p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109 мл)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0,0075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66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286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Мандарин </a:t>
                      </a: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(объем сока 45 мл)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0,0038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286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Грейпфрут</a:t>
                      </a: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 (объем сока 130 мл)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0,0047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5257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885" y="116632"/>
            <a:ext cx="8871611" cy="6552728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Горизонтальный свиток 1"/>
          <p:cNvSpPr/>
          <p:nvPr/>
        </p:nvSpPr>
        <p:spPr>
          <a:xfrm>
            <a:off x="424136" y="117646"/>
            <a:ext cx="8468344" cy="1872208"/>
          </a:xfrm>
          <a:prstGeom prst="horizontalScroll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  витамина С  в одном  стакане</a:t>
            </a:r>
          </a:p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свежевыжатого  сока</a:t>
            </a:r>
          </a:p>
          <a:p>
            <a:pPr algn="ctr"/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(результаты расчетов)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552761"/>
              </p:ext>
            </p:extLst>
          </p:nvPr>
        </p:nvGraphicFramePr>
        <p:xfrm>
          <a:off x="539551" y="2132856"/>
          <a:ext cx="8352930" cy="40588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43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43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43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1287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Цитрусовые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Содержание витамина С </a:t>
                      </a:r>
                    </a:p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2400" baseline="0" dirty="0">
                          <a:latin typeface="Times New Roman" pitchFamily="18" charset="0"/>
                          <a:cs typeface="Times New Roman" pitchFamily="18" charset="0"/>
                        </a:rPr>
                        <a:t> одном фрукте,</a:t>
                      </a:r>
                    </a:p>
                    <a:p>
                      <a:pPr algn="ctr"/>
                      <a:r>
                        <a:rPr lang="ru-RU" sz="2400" baseline="0" dirty="0">
                          <a:latin typeface="Times New Roman" pitchFamily="18" charset="0"/>
                          <a:cs typeface="Times New Roman" pitchFamily="18" charset="0"/>
                        </a:rPr>
                        <a:t>мг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Содержание витамина С </a:t>
                      </a:r>
                    </a:p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2400" b="1" baseline="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одном стакане свежевыжатого сока, мг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287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Апельсин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287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Мандарин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287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Грейпфрут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0747893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372</Words>
  <Application>Microsoft Office PowerPoint</Application>
  <PresentationFormat>Экран (4:3)</PresentationFormat>
  <Paragraphs>115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Calibri</vt:lpstr>
      <vt:lpstr>Corbel</vt:lpstr>
      <vt:lpstr>Gill Sans MT</vt:lpstr>
      <vt:lpstr>Times New Roman</vt:lpstr>
      <vt:lpstr>Verdana</vt:lpstr>
      <vt:lpstr>Wingdings 2</vt:lpstr>
      <vt:lpstr>Тема Office</vt:lpstr>
      <vt:lpstr>Солнцестояние</vt:lpstr>
      <vt:lpstr>Определение   содержания витамина    С в    цитрусовых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ion</dc:creator>
  <cp:lastModifiedBy>Алла</cp:lastModifiedBy>
  <cp:revision>75</cp:revision>
  <dcterms:created xsi:type="dcterms:W3CDTF">2011-02-03T15:40:09Z</dcterms:created>
  <dcterms:modified xsi:type="dcterms:W3CDTF">2023-08-27T19:05:31Z</dcterms:modified>
</cp:coreProperties>
</file>